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s/slide1.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5.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slides/slide21.xml" ContentType="application/vnd.openxmlformats-officedocument.presentationml.slide+xml"/>
  <Override PartName="/ppt/slides/slide2.xml" ContentType="application/vnd.openxmlformats-officedocument.presentationml.slide+xml"/>
  <Override PartName="/ppt/slides/slide19.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11.xml" ContentType="application/vnd.openxmlformats-officedocument.presentationml.slide+xml"/>
  <Override PartName="/ppt/slides/slide20.xml" ContentType="application/vnd.openxmlformats-officedocument.presentationml.slide+xml"/>
  <Override PartName="/ppt/slides/slide13.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2.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16.xml" ContentType="application/vnd.openxmlformats-officedocument.presentationml.notesSlide+xml"/>
  <Override PartName="/ppt/notesSlides/notesSlide15.xml" ContentType="application/vnd.openxmlformats-officedocument.presentationml.notesSlide+xml"/>
  <Override PartName="/ppt/notesSlides/notesSlide14.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slideMasters/slideMaster1.xml" ContentType="application/vnd.openxmlformats-officedocument.presentationml.slideMaster+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28.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10.xml" ContentType="application/vnd.openxmlformats-officedocument.presentationml.notesSlide+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notesSlides/notesSlide1.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notesSlides/notesSlide9.xml" ContentType="application/vnd.openxmlformats-officedocument.presentationml.notes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handoutMasters/handoutMaster1.xml" ContentType="application/vnd.openxmlformats-officedocument.presentationml.handout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notesMasters/notesMaster1.xml" ContentType="application/vnd.openxmlformats-officedocument.presentationml.notesMaster+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core.xml" ContentType="application/vnd.openxmlformats-package.core-properties+xml"/>
  <Override PartName="/docProps/custom.xml" ContentType="application/vnd.openxmlformats-officedocument.custom-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825" r:id="rId1"/>
  </p:sldMasterIdLst>
  <p:notesMasterIdLst>
    <p:notesMasterId r:id="rId33"/>
  </p:notesMasterIdLst>
  <p:handoutMasterIdLst>
    <p:handoutMasterId r:id="rId34"/>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Lst>
  <p:sldSz cx="12192000" cy="6858000"/>
  <p:notesSz cx="6797675" cy="9926638"/>
  <p:defaultTextStyle>
    <a:defPPr>
      <a:defRPr lang="en-US"/>
    </a:defPPr>
    <a:lvl1pPr marL="0" algn="l" defTabSz="914478" rtl="0" eaLnBrk="1" latinLnBrk="0" hangingPunct="1">
      <a:defRPr sz="1800" kern="1200">
        <a:solidFill>
          <a:schemeClr val="tx1"/>
        </a:solidFill>
        <a:latin typeface="+mn-lt"/>
        <a:ea typeface="+mn-ea"/>
        <a:cs typeface="+mn-cs"/>
      </a:defRPr>
    </a:lvl1pPr>
    <a:lvl2pPr marL="457240" algn="l" defTabSz="914478" rtl="0" eaLnBrk="1" latinLnBrk="0" hangingPunct="1">
      <a:defRPr sz="1800" kern="1200">
        <a:solidFill>
          <a:schemeClr val="tx1"/>
        </a:solidFill>
        <a:latin typeface="+mn-lt"/>
        <a:ea typeface="+mn-ea"/>
        <a:cs typeface="+mn-cs"/>
      </a:defRPr>
    </a:lvl2pPr>
    <a:lvl3pPr marL="914478" algn="l" defTabSz="914478" rtl="0" eaLnBrk="1" latinLnBrk="0" hangingPunct="1">
      <a:defRPr sz="1800" kern="1200">
        <a:solidFill>
          <a:schemeClr val="tx1"/>
        </a:solidFill>
        <a:latin typeface="+mn-lt"/>
        <a:ea typeface="+mn-ea"/>
        <a:cs typeface="+mn-cs"/>
      </a:defRPr>
    </a:lvl3pPr>
    <a:lvl4pPr marL="1371718" algn="l" defTabSz="914478" rtl="0" eaLnBrk="1" latinLnBrk="0" hangingPunct="1">
      <a:defRPr sz="1800" kern="1200">
        <a:solidFill>
          <a:schemeClr val="tx1"/>
        </a:solidFill>
        <a:latin typeface="+mn-lt"/>
        <a:ea typeface="+mn-ea"/>
        <a:cs typeface="+mn-cs"/>
      </a:defRPr>
    </a:lvl4pPr>
    <a:lvl5pPr marL="1828957" algn="l" defTabSz="914478" rtl="0" eaLnBrk="1" latinLnBrk="0" hangingPunct="1">
      <a:defRPr sz="1800" kern="1200">
        <a:solidFill>
          <a:schemeClr val="tx1"/>
        </a:solidFill>
        <a:latin typeface="+mn-lt"/>
        <a:ea typeface="+mn-ea"/>
        <a:cs typeface="+mn-cs"/>
      </a:defRPr>
    </a:lvl5pPr>
    <a:lvl6pPr marL="2286196" algn="l" defTabSz="914478" rtl="0" eaLnBrk="1" latinLnBrk="0" hangingPunct="1">
      <a:defRPr sz="1800" kern="1200">
        <a:solidFill>
          <a:schemeClr val="tx1"/>
        </a:solidFill>
        <a:latin typeface="+mn-lt"/>
        <a:ea typeface="+mn-ea"/>
        <a:cs typeface="+mn-cs"/>
      </a:defRPr>
    </a:lvl6pPr>
    <a:lvl7pPr marL="2743435" algn="l" defTabSz="914478" rtl="0" eaLnBrk="1" latinLnBrk="0" hangingPunct="1">
      <a:defRPr sz="1800" kern="1200">
        <a:solidFill>
          <a:schemeClr val="tx1"/>
        </a:solidFill>
        <a:latin typeface="+mn-lt"/>
        <a:ea typeface="+mn-ea"/>
        <a:cs typeface="+mn-cs"/>
      </a:defRPr>
    </a:lvl7pPr>
    <a:lvl8pPr marL="3200675" algn="l" defTabSz="914478" rtl="0" eaLnBrk="1" latinLnBrk="0" hangingPunct="1">
      <a:defRPr sz="1800" kern="1200">
        <a:solidFill>
          <a:schemeClr val="tx1"/>
        </a:solidFill>
        <a:latin typeface="+mn-lt"/>
        <a:ea typeface="+mn-ea"/>
        <a:cs typeface="+mn-cs"/>
      </a:defRPr>
    </a:lvl8pPr>
    <a:lvl9pPr marL="3657913" algn="l" defTabSz="914478"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5" pos="3840" userDrawn="1">
          <p15:clr>
            <a:srgbClr val="A4A3A4"/>
          </p15:clr>
        </p15:guide>
        <p15:guide id="6" orient="horz" pos="2341" userDrawn="1">
          <p15:clr>
            <a:srgbClr val="A4A3A4"/>
          </p15:clr>
        </p15:guide>
      </p15:sldGuideLst>
    </p:ext>
    <p:ext uri="{2D200454-40CA-4A62-9FC3-DE9A4176ACB9}">
      <p15:notesGuideLst xmlns:p15="http://schemas.microsoft.com/office/powerpoint/2012/main">
        <p15:guide id="1" orient="horz" userDrawn="1">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0F0"/>
    <a:srgbClr val="FFD17D"/>
    <a:srgbClr val="BDE7F6"/>
    <a:srgbClr val="F4FBFE"/>
    <a:srgbClr val="F3FBFE"/>
    <a:srgbClr val="99DFF9"/>
    <a:srgbClr val="FFF2CC"/>
    <a:srgbClr val="EC7061"/>
    <a:srgbClr val="151515"/>
    <a:srgbClr val="C7000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72833802-FEF1-4C79-8D5D-14CF1EAF98D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45225" autoAdjust="0"/>
  </p:normalViewPr>
  <p:slideViewPr>
    <p:cSldViewPr snapToGrid="0" snapToObjects="1">
      <p:cViewPr varScale="1">
        <p:scale>
          <a:sx n="74" d="100"/>
          <a:sy n="74" d="100"/>
        </p:scale>
        <p:origin x="576" y="66"/>
      </p:cViewPr>
      <p:guideLst>
        <p:guide pos="3840"/>
        <p:guide orient="horz" pos="2341"/>
      </p:guideLst>
    </p:cSldViewPr>
  </p:slideViewPr>
  <p:outlineViewPr>
    <p:cViewPr>
      <p:scale>
        <a:sx n="33" d="100"/>
        <a:sy n="33" d="100"/>
      </p:scale>
      <p:origin x="0" y="0"/>
    </p:cViewPr>
  </p:outlineViewPr>
  <p:notesTextViewPr>
    <p:cViewPr>
      <p:scale>
        <a:sx n="1" d="1"/>
        <a:sy n="1" d="1"/>
      </p:scale>
      <p:origin x="0" y="-684"/>
    </p:cViewPr>
  </p:notesTextViewPr>
  <p:sorterViewPr>
    <p:cViewPr>
      <p:scale>
        <a:sx n="66" d="100"/>
        <a:sy n="66" d="100"/>
      </p:scale>
      <p:origin x="0" y="0"/>
    </p:cViewPr>
  </p:sorterViewPr>
  <p:notesViewPr>
    <p:cSldViewPr snapToGrid="0" snapToObjects="1">
      <p:cViewPr>
        <p:scale>
          <a:sx n="75" d="100"/>
          <a:sy n="75" d="100"/>
        </p:scale>
        <p:origin x="2202" y="-510"/>
      </p:cViewPr>
      <p:guideLst>
        <p:guide orient="horz"/>
        <p:guide pos="2141"/>
      </p:guideLst>
    </p:cSldViewPr>
  </p:notesViewPr>
  <p:gridSpacing cx="72000" cy="720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ustomXml" Target="../customXml/item1.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40"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8CC198DB-AFBD-584A-8986-364FF2B03F46}"/>
              </a:ext>
            </a:extLst>
          </p:cNvPr>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xmlns="" id="{AD01315C-523F-A043-8029-B9921497126E}"/>
              </a:ext>
            </a:extLst>
          </p:cNvPr>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E8CF71B8-DF2A-2E41-BE66-2E18A767DA8A}" type="datetimeFigureOut">
              <a:rPr lang="en-US" smtClean="0"/>
              <a:t>9/22/2020</a:t>
            </a:fld>
            <a:endParaRPr lang="en-US"/>
          </a:p>
        </p:txBody>
      </p:sp>
      <p:sp>
        <p:nvSpPr>
          <p:cNvPr id="4" name="Footer Placeholder 3">
            <a:extLst>
              <a:ext uri="{FF2B5EF4-FFF2-40B4-BE49-F238E27FC236}">
                <a16:creationId xmlns:a16="http://schemas.microsoft.com/office/drawing/2014/main" xmlns="" id="{B9601424-70F4-1643-8E3A-557A0258D6B6}"/>
              </a:ext>
            </a:extLst>
          </p:cNvPr>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xmlns="" id="{E85BF48A-FF5C-8145-95A7-EE66A87C73DF}"/>
              </a:ext>
            </a:extLst>
          </p:cNvPr>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A35F0CC5-85BE-A64A-BD47-54C66F7E93E3}" type="slidenum">
              <a:rPr lang="en-US" smtClean="0"/>
              <a:t>‹#›</a:t>
            </a:fld>
            <a:endParaRPr lang="en-US"/>
          </a:p>
        </p:txBody>
      </p:sp>
    </p:spTree>
    <p:extLst>
      <p:ext uri="{BB962C8B-B14F-4D97-AF65-F5344CB8AC3E}">
        <p14:creationId xmlns:p14="http://schemas.microsoft.com/office/powerpoint/2010/main" val="40190952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432437" y="779463"/>
            <a:ext cx="5932800" cy="333774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432437" y="4596397"/>
            <a:ext cx="5932800" cy="5108400"/>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44632111"/>
      </p:ext>
    </p:extLst>
  </p:cSld>
  <p:clrMap bg1="lt1" tx1="dk1" bg2="lt2" tx2="dk2" accent1="accent1" accent2="accent2" accent3="accent3" accent4="accent4" accent5="accent5" accent6="accent6" hlink="hlink" folHlink="folHlink"/>
  <p:notesStyle>
    <a:lvl1pPr marL="180000" indent="-180000" algn="l" defTabSz="1219304" rtl="0" eaLnBrk="1" latinLnBrk="0" hangingPunct="1">
      <a:lnSpc>
        <a:spcPct val="125000"/>
      </a:lnSpc>
      <a:spcAft>
        <a:spcPts val="600"/>
      </a:spcAft>
      <a:buFont typeface="Huawei Sans" panose="020C0503030203020204" pitchFamily="34" charset="0"/>
      <a:buChar char="•"/>
      <a:defRPr sz="1100" kern="1200">
        <a:solidFill>
          <a:schemeClr val="tx1"/>
        </a:solidFill>
        <a:latin typeface="+mn-lt"/>
        <a:ea typeface="+mn-ea"/>
        <a:cs typeface="+mn-cs"/>
      </a:defRPr>
    </a:lvl1pPr>
    <a:lvl2pPr marL="540000" indent="-180000" algn="l" defTabSz="1219304" rtl="0" eaLnBrk="1" latinLnBrk="0" hangingPunct="1">
      <a:lnSpc>
        <a:spcPct val="125000"/>
      </a:lnSpc>
      <a:spcAft>
        <a:spcPts val="600"/>
      </a:spcAft>
      <a:buClrTx/>
      <a:buFont typeface="Huawei Sans" panose="020C0503030203020204" pitchFamily="34" charset="0"/>
      <a:buChar char="▫"/>
      <a:defRPr sz="1100" kern="1200">
        <a:solidFill>
          <a:schemeClr val="tx1"/>
        </a:solidFill>
        <a:latin typeface="+mn-lt"/>
        <a:ea typeface="+mn-ea"/>
        <a:cs typeface="+mn-cs"/>
      </a:defRPr>
    </a:lvl2pPr>
    <a:lvl3pPr marL="900000" indent="-180000" algn="l" defTabSz="1219304" rtl="0" eaLnBrk="1" latinLnBrk="0" hangingPunct="1">
      <a:lnSpc>
        <a:spcPct val="125000"/>
      </a:lnSpc>
      <a:spcAft>
        <a:spcPts val="600"/>
      </a:spcAft>
      <a:buFont typeface="微软雅黑" panose="020B0503020204020204" pitchFamily="34" charset="-122"/>
      <a:buChar char="▪"/>
      <a:defRPr sz="1100" kern="1200">
        <a:solidFill>
          <a:schemeClr val="tx1"/>
        </a:solidFill>
        <a:latin typeface="+mn-lt"/>
        <a:ea typeface="+mn-ea"/>
        <a:cs typeface="+mn-cs"/>
      </a:defRPr>
    </a:lvl3pPr>
    <a:lvl4pPr marL="1260000" indent="-180000" algn="l" defTabSz="1219304" rtl="0" eaLnBrk="1" latinLnBrk="0" hangingPunct="1">
      <a:lnSpc>
        <a:spcPct val="125000"/>
      </a:lnSpc>
      <a:spcAft>
        <a:spcPts val="600"/>
      </a:spcAft>
      <a:buFont typeface="Huawei Sans" panose="020C0503030203020204" pitchFamily="34" charset="0"/>
      <a:buChar char="−"/>
      <a:defRPr sz="1100" kern="1200">
        <a:solidFill>
          <a:schemeClr val="tx1"/>
        </a:solidFill>
        <a:latin typeface="+mn-lt"/>
        <a:ea typeface="+mn-ea"/>
        <a:cs typeface="+mn-cs"/>
      </a:defRPr>
    </a:lvl4pPr>
    <a:lvl5pPr marL="1620000" indent="-180000" algn="l" defTabSz="1219304" rtl="0" eaLnBrk="1" latinLnBrk="0" hangingPunct="1">
      <a:lnSpc>
        <a:spcPct val="125000"/>
      </a:lnSpc>
      <a:spcAft>
        <a:spcPts val="600"/>
      </a:spcAft>
      <a:buFont typeface="Huawei Sans" panose="020C0503030203020204" pitchFamily="34" charset="0"/>
      <a:buChar char="~"/>
      <a:defRPr sz="1100" kern="1200">
        <a:solidFill>
          <a:schemeClr val="tx1"/>
        </a:solidFill>
        <a:latin typeface="+mn-lt"/>
        <a:ea typeface="+mn-ea"/>
        <a:cs typeface="+mn-cs"/>
      </a:defRPr>
    </a:lvl5pPr>
    <a:lvl6pPr marL="3048261" algn="l" defTabSz="1219304" rtl="0" eaLnBrk="1" latinLnBrk="0" hangingPunct="1">
      <a:defRPr sz="1600" kern="1200">
        <a:solidFill>
          <a:schemeClr val="tx1"/>
        </a:solidFill>
        <a:latin typeface="+mn-lt"/>
        <a:ea typeface="+mn-ea"/>
        <a:cs typeface="+mn-cs"/>
      </a:defRPr>
    </a:lvl6pPr>
    <a:lvl7pPr marL="3657913" algn="l" defTabSz="1219304" rtl="0" eaLnBrk="1" latinLnBrk="0" hangingPunct="1">
      <a:defRPr sz="1600" kern="1200">
        <a:solidFill>
          <a:schemeClr val="tx1"/>
        </a:solidFill>
        <a:latin typeface="+mn-lt"/>
        <a:ea typeface="+mn-ea"/>
        <a:cs typeface="+mn-cs"/>
      </a:defRPr>
    </a:lvl7pPr>
    <a:lvl8pPr marL="4267566" algn="l" defTabSz="1219304" rtl="0" eaLnBrk="1" latinLnBrk="0" hangingPunct="1">
      <a:defRPr sz="1600" kern="1200">
        <a:solidFill>
          <a:schemeClr val="tx1"/>
        </a:solidFill>
        <a:latin typeface="+mn-lt"/>
        <a:ea typeface="+mn-ea"/>
        <a:cs typeface="+mn-cs"/>
      </a:defRPr>
    </a:lvl8pPr>
    <a:lvl9pPr marL="4877219" algn="l" defTabSz="1219304" rtl="0" eaLnBrk="1" latinLnBrk="0" hangingPunct="1">
      <a:defRPr sz="1600" kern="1200">
        <a:solidFill>
          <a:schemeClr val="tx1"/>
        </a:solidFill>
        <a:latin typeface="+mn-lt"/>
        <a:ea typeface="+mn-ea"/>
        <a:cs typeface="+mn-cs"/>
      </a:defRPr>
    </a:lvl9pPr>
  </p:notesStyle>
  <p:extLst>
    <p:ext uri="{620B2872-D7B9-4A21-9093-7833F8D536E1}">
      <p15:sldGuideLst xmlns:p15="http://schemas.microsoft.com/office/powerpoint/2012/main">
        <p15:guide id="2" orient="horz" pos="2886" userDrawn="1">
          <p15:clr>
            <a:srgbClr val="F26B43"/>
          </p15:clr>
        </p15:guide>
        <p15:guide id="3" orient="horz" pos="482" userDrawn="1">
          <p15:clr>
            <a:srgbClr val="F26B43"/>
          </p15:clr>
        </p15:guide>
        <p15:guide id="4" orient="horz" pos="2591" userDrawn="1">
          <p15:clr>
            <a:srgbClr val="F26B43"/>
          </p15:clr>
        </p15:guide>
        <p15:guide id="5" orient="horz" pos="2160"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p:sp>
      <p:sp>
        <p:nvSpPr>
          <p:cNvPr id="5" name="备注占位符 4"/>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36314756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lvl="0"/>
            <a:r>
              <a:rPr lang="zh-CN" altLang="en-US" smtClean="0"/>
              <a:t>数据通信网络，</a:t>
            </a:r>
            <a:r>
              <a:rPr lang="en-US" altLang="zh-CN" smtClean="0"/>
              <a:t>Data Communication Network</a:t>
            </a:r>
            <a:r>
              <a:rPr lang="zh-CN" altLang="en-US" smtClean="0"/>
              <a:t>。</a:t>
            </a:r>
            <a:endParaRPr lang="en-US" altLang="zh-CN" smtClean="0"/>
          </a:p>
          <a:p>
            <a:endParaRPr lang="zh-CN" altLang="en-US" dirty="0"/>
          </a:p>
        </p:txBody>
      </p:sp>
      <p:sp>
        <p:nvSpPr>
          <p:cNvPr id="4" name="幻灯片图像占位符 3"/>
          <p:cNvSpPr>
            <a:spLocks noGrp="1" noRot="1" noChangeAspect="1"/>
          </p:cNvSpPr>
          <p:nvPr>
            <p:ph type="sldImg"/>
          </p:nvPr>
        </p:nvSpPr>
        <p:spPr/>
      </p:sp>
    </p:spTree>
    <p:extLst>
      <p:ext uri="{BB962C8B-B14F-4D97-AF65-F5344CB8AC3E}">
        <p14:creationId xmlns:p14="http://schemas.microsoft.com/office/powerpoint/2010/main" val="11927211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lang="zh-CN" altLang="en-US" smtClean="0"/>
              <a:t>交换机：</a:t>
            </a:r>
            <a:endParaRPr lang="en-US" altLang="zh-CN" smtClean="0"/>
          </a:p>
          <a:p>
            <a:pPr lvl="1"/>
            <a:r>
              <a:rPr lang="zh-CN" altLang="en-US" smtClean="0"/>
              <a:t>在园区网络中，交换机一般来说是距离终端用户最近的设备，接入层的交换机一般为二层交换机，又称为以太网交换机，二层是指</a:t>
            </a:r>
            <a:r>
              <a:rPr lang="en-US" altLang="zh-CN" smtClean="0"/>
              <a:t>TCP/IP</a:t>
            </a:r>
            <a:r>
              <a:rPr lang="zh-CN" altLang="en-US" smtClean="0"/>
              <a:t>参考模型的数据链路层；</a:t>
            </a:r>
            <a:endParaRPr lang="en-US" altLang="zh-CN" smtClean="0"/>
          </a:p>
          <a:p>
            <a:pPr lvl="1"/>
            <a:r>
              <a:rPr lang="zh-CN" altLang="en-US" smtClean="0"/>
              <a:t>以太网交换机可以实现：数据帧的交换、终端用户设备的接入、基本的接入安全功能、二层链路的冗余等；</a:t>
            </a:r>
          </a:p>
          <a:p>
            <a:pPr lvl="1"/>
            <a:r>
              <a:rPr lang="zh-CN" altLang="en-US" smtClean="0"/>
              <a:t>广播域：一个节点发送一个广播报文其余节点都能够收到的节点的集合。</a:t>
            </a:r>
            <a:endParaRPr lang="zh-CN" altLang="en-US" dirty="0"/>
          </a:p>
        </p:txBody>
      </p:sp>
      <p:sp>
        <p:nvSpPr>
          <p:cNvPr id="5" name="幻灯片图像占位符 4"/>
          <p:cNvSpPr>
            <a:spLocks noGrp="1" noRot="1" noChangeAspect="1"/>
          </p:cNvSpPr>
          <p:nvPr>
            <p:ph type="sldImg"/>
          </p:nvPr>
        </p:nvSpPr>
        <p:spPr/>
      </p:sp>
    </p:spTree>
    <p:extLst>
      <p:ext uri="{BB962C8B-B14F-4D97-AF65-F5344CB8AC3E}">
        <p14:creationId xmlns:p14="http://schemas.microsoft.com/office/powerpoint/2010/main" val="30082222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lang="zh-CN" altLang="en-US" smtClean="0"/>
              <a:t>路由器：</a:t>
            </a:r>
            <a:endParaRPr lang="en-US" altLang="zh-CN" smtClean="0"/>
          </a:p>
          <a:p>
            <a:pPr lvl="1"/>
            <a:r>
              <a:rPr lang="zh-CN" altLang="en-US" smtClean="0"/>
              <a:t>路由器工作在</a:t>
            </a:r>
            <a:r>
              <a:rPr lang="en-US" altLang="zh-CN" smtClean="0"/>
              <a:t>TCP/IP</a:t>
            </a:r>
            <a:r>
              <a:rPr lang="zh-CN" altLang="en-US" smtClean="0"/>
              <a:t>参考模型的网络层；</a:t>
            </a:r>
            <a:endParaRPr lang="en-US" altLang="zh-CN" smtClean="0"/>
          </a:p>
          <a:p>
            <a:pPr lvl="1"/>
            <a:r>
              <a:rPr lang="zh-CN" altLang="en-US" smtClean="0"/>
              <a:t>路由器可以实现：维护路由表和路由信息、路由发现及路径选择、数据转发、隔离广播域、广域网接入和网络地址转换及特定的安全功能。</a:t>
            </a:r>
            <a:endParaRPr lang="zh-CN" altLang="en-US" dirty="0"/>
          </a:p>
        </p:txBody>
      </p:sp>
      <p:sp>
        <p:nvSpPr>
          <p:cNvPr id="5" name="幻灯片图像占位符 4"/>
          <p:cNvSpPr>
            <a:spLocks noGrp="1" noRot="1" noChangeAspect="1"/>
          </p:cNvSpPr>
          <p:nvPr>
            <p:ph type="sldImg"/>
          </p:nvPr>
        </p:nvSpPr>
        <p:spPr/>
      </p:sp>
    </p:spTree>
    <p:extLst>
      <p:ext uri="{BB962C8B-B14F-4D97-AF65-F5344CB8AC3E}">
        <p14:creationId xmlns:p14="http://schemas.microsoft.com/office/powerpoint/2010/main" val="668650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lang="zh-CN" altLang="en-US" smtClean="0"/>
              <a:t>防火墙：</a:t>
            </a:r>
            <a:endParaRPr lang="en-US" altLang="zh-CN" smtClean="0"/>
          </a:p>
          <a:p>
            <a:pPr lvl="1"/>
            <a:r>
              <a:rPr lang="zh-CN" altLang="en-US" smtClean="0"/>
              <a:t>是位于两个信任程度不同的网络之间（如企业内部网络和</a:t>
            </a:r>
            <a:r>
              <a:rPr lang="en-US" altLang="zh-CN" smtClean="0"/>
              <a:t>Internet</a:t>
            </a:r>
            <a:r>
              <a:rPr lang="zh-CN" altLang="en-US" smtClean="0"/>
              <a:t>之间）的设备，它对两个网络之间的通信进行控制，通过强制实施统一的安全策略，防止对重要信息资源的非法存取和访问，以达到保护系统安全的目的。</a:t>
            </a:r>
            <a:endParaRPr lang="en-US" altLang="zh-CN" smtClean="0"/>
          </a:p>
          <a:p>
            <a:pPr lvl="1"/>
            <a:endParaRPr lang="zh-CN" altLang="en-US" dirty="0"/>
          </a:p>
        </p:txBody>
      </p:sp>
      <p:sp>
        <p:nvSpPr>
          <p:cNvPr id="4" name="幻灯片图像占位符 3"/>
          <p:cNvSpPr>
            <a:spLocks noGrp="1" noRot="1" noChangeAspect="1"/>
          </p:cNvSpPr>
          <p:nvPr>
            <p:ph type="sldImg"/>
          </p:nvPr>
        </p:nvSpPr>
        <p:spPr/>
      </p:sp>
    </p:spTree>
    <p:extLst>
      <p:ext uri="{BB962C8B-B14F-4D97-AF65-F5344CB8AC3E}">
        <p14:creationId xmlns:p14="http://schemas.microsoft.com/office/powerpoint/2010/main" val="861464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lang="zh-CN" altLang="en-US" dirty="0" smtClean="0"/>
              <a:t>无线局域网</a:t>
            </a:r>
            <a:r>
              <a:rPr lang="en-US" altLang="zh-CN" dirty="0" smtClean="0"/>
              <a:t>WLAN</a:t>
            </a:r>
            <a:r>
              <a:rPr lang="zh-CN" altLang="en-US" dirty="0" smtClean="0"/>
              <a:t>广义上是指以无线电波、激光、红外线等无线信号来代替有线局域网中的部分或全部传输介质所构成的网络。而常见的</a:t>
            </a:r>
            <a:r>
              <a:rPr lang="en-US" altLang="zh-CN" dirty="0" smtClean="0"/>
              <a:t>Wi-Fi</a:t>
            </a:r>
            <a:r>
              <a:rPr lang="zh-CN" altLang="en-US" dirty="0" smtClean="0"/>
              <a:t>是指</a:t>
            </a:r>
            <a:r>
              <a:rPr lang="en-US" altLang="zh-CN" dirty="0" smtClean="0"/>
              <a:t>IEEE 802.11</a:t>
            </a:r>
            <a:r>
              <a:rPr lang="zh-CN" altLang="en-US" dirty="0" smtClean="0"/>
              <a:t>标准上的无线局域网技术。</a:t>
            </a:r>
          </a:p>
          <a:p>
            <a:r>
              <a:rPr lang="zh-CN" altLang="en-US" dirty="0" smtClean="0"/>
              <a:t>在</a:t>
            </a:r>
            <a:r>
              <a:rPr lang="en-US" altLang="zh-CN" dirty="0" smtClean="0"/>
              <a:t>WLAN</a:t>
            </a:r>
            <a:r>
              <a:rPr lang="zh-CN" altLang="en-US" dirty="0" smtClean="0"/>
              <a:t>中，常见的设备有胖</a:t>
            </a:r>
            <a:r>
              <a:rPr lang="en-US" altLang="zh-CN" dirty="0" smtClean="0"/>
              <a:t>AP</a:t>
            </a:r>
            <a:r>
              <a:rPr lang="zh-CN" altLang="en-US" dirty="0" smtClean="0"/>
              <a:t>、瘦</a:t>
            </a:r>
            <a:r>
              <a:rPr lang="en-US" altLang="zh-CN" dirty="0" smtClean="0"/>
              <a:t>AP</a:t>
            </a:r>
            <a:r>
              <a:rPr lang="zh-CN" altLang="en-US" dirty="0" smtClean="0"/>
              <a:t>和无线控制器</a:t>
            </a:r>
            <a:r>
              <a:rPr lang="en-US" altLang="zh-CN" dirty="0" smtClean="0"/>
              <a:t>AC</a:t>
            </a:r>
            <a:r>
              <a:rPr lang="zh-CN" altLang="en-US" dirty="0" smtClean="0"/>
              <a:t>。</a:t>
            </a:r>
            <a:endParaRPr lang="en-US" altLang="zh-CN" dirty="0" smtClean="0"/>
          </a:p>
          <a:p>
            <a:pPr lvl="1"/>
            <a:r>
              <a:rPr lang="zh-CN" altLang="en-US" dirty="0" smtClean="0"/>
              <a:t>无线接入点 </a:t>
            </a:r>
            <a:r>
              <a:rPr lang="en-US" altLang="zh-CN" dirty="0" smtClean="0"/>
              <a:t>(AP, Access Point)</a:t>
            </a:r>
          </a:p>
          <a:p>
            <a:pPr lvl="2"/>
            <a:r>
              <a:rPr lang="zh-CN" altLang="en-US" dirty="0" smtClean="0"/>
              <a:t>一般支持</a:t>
            </a:r>
            <a:r>
              <a:rPr lang="en-US" altLang="zh-CN" dirty="0" smtClean="0"/>
              <a:t>FAT AP</a:t>
            </a:r>
            <a:r>
              <a:rPr lang="zh-CN" altLang="en-US" dirty="0" smtClean="0"/>
              <a:t>、</a:t>
            </a:r>
            <a:r>
              <a:rPr lang="en-US" altLang="zh-CN" dirty="0" smtClean="0"/>
              <a:t>FIT AP</a:t>
            </a:r>
            <a:r>
              <a:rPr lang="zh-CN" altLang="en-US" dirty="0" smtClean="0"/>
              <a:t>和云管理工作模式，根据网络规划的需求，可以灵活地在各种模式下切换。</a:t>
            </a:r>
          </a:p>
          <a:p>
            <a:pPr lvl="2"/>
            <a:r>
              <a:rPr lang="en-US" altLang="zh-CN" dirty="0" smtClean="0"/>
              <a:t>FAT AP</a:t>
            </a:r>
            <a:r>
              <a:rPr lang="zh-CN" altLang="en-US" dirty="0" smtClean="0"/>
              <a:t>：适用于家庭，独立工作，需单独配置，功能较为单一，成本低。</a:t>
            </a:r>
            <a:endParaRPr lang="en-US" altLang="zh-CN" dirty="0" smtClean="0"/>
          </a:p>
          <a:p>
            <a:pPr lvl="2"/>
            <a:r>
              <a:rPr lang="en-US" altLang="zh-CN" dirty="0" smtClean="0"/>
              <a:t>FIT AP</a:t>
            </a:r>
            <a:r>
              <a:rPr lang="zh-CN" altLang="en-US" dirty="0" smtClean="0"/>
              <a:t>：适用于大中型企业，需要配合</a:t>
            </a:r>
            <a:r>
              <a:rPr lang="en-US" altLang="zh-CN" dirty="0" smtClean="0"/>
              <a:t>AC</a:t>
            </a:r>
            <a:r>
              <a:rPr lang="zh-CN" altLang="en-US" dirty="0" smtClean="0"/>
              <a:t>使用，由</a:t>
            </a:r>
            <a:r>
              <a:rPr lang="en-US" altLang="zh-CN" dirty="0" smtClean="0"/>
              <a:t>AC</a:t>
            </a:r>
            <a:r>
              <a:rPr lang="zh-CN" altLang="en-US" dirty="0" smtClean="0"/>
              <a:t>统一管理和配置，功能丰富。</a:t>
            </a:r>
            <a:endParaRPr lang="en-US" altLang="zh-CN" dirty="0" smtClean="0"/>
          </a:p>
          <a:p>
            <a:pPr lvl="2"/>
            <a:r>
              <a:rPr lang="zh-CN" altLang="en-US" dirty="0" smtClean="0"/>
              <a:t>云管理：适用于中小型企业，需要配合云管理平台使用，由云管理平台统一管理和配置，功能丰富，即插即用。</a:t>
            </a:r>
            <a:endParaRPr lang="en-US" altLang="zh-CN" dirty="0" smtClean="0"/>
          </a:p>
          <a:p>
            <a:pPr lvl="1"/>
            <a:r>
              <a:rPr lang="zh-CN" altLang="en-US" dirty="0" smtClean="0"/>
              <a:t>无线接入控制器 </a:t>
            </a:r>
            <a:r>
              <a:rPr lang="en-US" altLang="zh-CN" dirty="0" smtClean="0"/>
              <a:t>(AC, Access Controller)</a:t>
            </a:r>
          </a:p>
          <a:p>
            <a:pPr lvl="2"/>
            <a:r>
              <a:rPr lang="zh-CN" altLang="en-US" dirty="0" smtClean="0"/>
              <a:t>一般位于整个网络的汇聚层，提供高速、安全、可靠的</a:t>
            </a:r>
            <a:r>
              <a:rPr lang="en-US" altLang="zh-CN" dirty="0" smtClean="0"/>
              <a:t>WLAN</a:t>
            </a:r>
            <a:r>
              <a:rPr lang="zh-CN" altLang="en-US" dirty="0" smtClean="0"/>
              <a:t>业务。</a:t>
            </a:r>
          </a:p>
          <a:p>
            <a:pPr lvl="2"/>
            <a:r>
              <a:rPr lang="zh-CN" altLang="en-US" dirty="0" smtClean="0"/>
              <a:t>提供大容量、高性能、高可靠性、易安装、易维护的无线数据控制业务，具有组网灵活、绿色节能等优势。</a:t>
            </a:r>
          </a:p>
          <a:p>
            <a:pPr lvl="1"/>
            <a:endParaRPr lang="zh-CN" altLang="en-US" dirty="0"/>
          </a:p>
        </p:txBody>
      </p:sp>
      <p:sp>
        <p:nvSpPr>
          <p:cNvPr id="5" name="幻灯片图像占位符 4"/>
          <p:cNvSpPr>
            <a:spLocks noGrp="1" noRot="1" noChangeAspect="1"/>
          </p:cNvSpPr>
          <p:nvPr>
            <p:ph type="sldImg"/>
          </p:nvPr>
        </p:nvSpPr>
        <p:spPr>
          <a:xfrm>
            <a:off x="431800" y="779463"/>
            <a:ext cx="5934075" cy="3338512"/>
          </a:xfrm>
        </p:spPr>
      </p:sp>
    </p:spTree>
    <p:extLst>
      <p:ext uri="{BB962C8B-B14F-4D97-AF65-F5344CB8AC3E}">
        <p14:creationId xmlns:p14="http://schemas.microsoft.com/office/powerpoint/2010/main" val="6359118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4463965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lvl="0"/>
            <a:r>
              <a:rPr lang="zh-CN" altLang="en-US" dirty="0" smtClean="0"/>
              <a:t>网络类型可以根据覆盖的地理范围，划分成局域网和广域网，以及介于局域网和广域网之间的城域网。</a:t>
            </a:r>
          </a:p>
          <a:p>
            <a:r>
              <a:rPr lang="zh-CN" altLang="en-US" dirty="0" smtClean="0"/>
              <a:t>局域网：</a:t>
            </a:r>
            <a:endParaRPr lang="en-US" altLang="zh-CN" dirty="0" smtClean="0"/>
          </a:p>
          <a:p>
            <a:pPr lvl="1"/>
            <a:r>
              <a:rPr lang="zh-CN" altLang="en-US" dirty="0" smtClean="0"/>
              <a:t>基本特点：</a:t>
            </a:r>
            <a:endParaRPr lang="en-US" altLang="zh-CN" dirty="0" smtClean="0"/>
          </a:p>
          <a:p>
            <a:pPr lvl="2"/>
            <a:r>
              <a:rPr lang="zh-CN" altLang="en-US" dirty="0" smtClean="0"/>
              <a:t>覆盖范围一般在几公里之内；</a:t>
            </a:r>
          </a:p>
          <a:p>
            <a:pPr lvl="2"/>
            <a:r>
              <a:rPr lang="zh-CN" altLang="en-US" dirty="0" smtClean="0"/>
              <a:t>主要作用是把分布距离较近 </a:t>
            </a:r>
            <a:r>
              <a:rPr lang="en-US" altLang="zh-CN" dirty="0" smtClean="0"/>
              <a:t>(</a:t>
            </a:r>
            <a:r>
              <a:rPr lang="zh-CN" altLang="en-US" dirty="0" smtClean="0"/>
              <a:t>如</a:t>
            </a:r>
            <a:r>
              <a:rPr lang="en-US" altLang="zh-CN" dirty="0" smtClean="0"/>
              <a:t>: </a:t>
            </a:r>
            <a:r>
              <a:rPr lang="zh-CN" altLang="en-US" dirty="0" smtClean="0"/>
              <a:t>有一个家庭内、一座或几座大楼内、一个校园内，等等</a:t>
            </a:r>
            <a:r>
              <a:rPr lang="en-US" altLang="zh-CN" dirty="0" smtClean="0"/>
              <a:t>) </a:t>
            </a:r>
            <a:r>
              <a:rPr lang="zh-CN" altLang="en-US" dirty="0" smtClean="0"/>
              <a:t>的若干终端电脑连接起来。</a:t>
            </a:r>
            <a:endParaRPr lang="en-US" altLang="zh-CN" dirty="0" smtClean="0"/>
          </a:p>
          <a:p>
            <a:pPr lvl="1"/>
            <a:r>
              <a:rPr lang="zh-CN" altLang="en-US" dirty="0" smtClean="0"/>
              <a:t>使用技术：以太网、</a:t>
            </a:r>
            <a:r>
              <a:rPr lang="en-US" altLang="zh-CN" dirty="0" smtClean="0"/>
              <a:t>Wi-Fi</a:t>
            </a:r>
            <a:r>
              <a:rPr lang="zh-CN" altLang="en-US" dirty="0" smtClean="0"/>
              <a:t>等。</a:t>
            </a:r>
            <a:endParaRPr lang="en-US" altLang="zh-CN" dirty="0" smtClean="0"/>
          </a:p>
          <a:p>
            <a:pPr lvl="0"/>
            <a:r>
              <a:rPr lang="zh-CN" altLang="en-US" dirty="0" smtClean="0"/>
              <a:t>城域网：</a:t>
            </a:r>
            <a:endParaRPr lang="en-US" altLang="zh-CN" dirty="0" smtClean="0"/>
          </a:p>
          <a:p>
            <a:pPr lvl="1"/>
            <a:r>
              <a:rPr lang="zh-CN" altLang="en-US" dirty="0" smtClean="0"/>
              <a:t>基本特点：</a:t>
            </a:r>
            <a:endParaRPr lang="en-US" altLang="zh-CN" dirty="0" smtClean="0"/>
          </a:p>
          <a:p>
            <a:pPr lvl="2"/>
            <a:r>
              <a:rPr lang="zh-CN" altLang="en-US" dirty="0" smtClean="0"/>
              <a:t>城域网是较大型的局域网，需要的成本较高，但可以提供更快的传输速率。它改进了局域网中的传输介质，扩大了局域网的访问范围，范围可以包含一个大学校园或城市；</a:t>
            </a:r>
            <a:endParaRPr lang="en-US" altLang="zh-CN" dirty="0" smtClean="0"/>
          </a:p>
          <a:p>
            <a:pPr lvl="2"/>
            <a:r>
              <a:rPr lang="zh-CN" altLang="en-US" dirty="0" smtClean="0"/>
              <a:t>主要作用是将同一城市内不同地点的主机、数据库以及局域网等连接起来；</a:t>
            </a:r>
            <a:endParaRPr lang="en-US" altLang="zh-CN" dirty="0" smtClean="0"/>
          </a:p>
          <a:p>
            <a:pPr lvl="2"/>
            <a:r>
              <a:rPr lang="zh-CN" altLang="en-US" dirty="0" smtClean="0"/>
              <a:t>与广域网作用相似，但实现方式和性能不同。</a:t>
            </a:r>
            <a:endParaRPr lang="en-US" altLang="zh-CN" dirty="0" smtClean="0"/>
          </a:p>
          <a:p>
            <a:pPr lvl="1"/>
            <a:r>
              <a:rPr lang="zh-CN" altLang="en-US" dirty="0" smtClean="0"/>
              <a:t>使用技术：基于大型的局域网，与局域网技术相似，如：以太网 </a:t>
            </a:r>
            <a:r>
              <a:rPr lang="en-US" altLang="zh-CN" dirty="0" smtClean="0"/>
              <a:t>(10Gbps/100Gbps)</a:t>
            </a:r>
            <a:r>
              <a:rPr lang="zh-CN" altLang="en-US" dirty="0" smtClean="0"/>
              <a:t>、</a:t>
            </a:r>
            <a:r>
              <a:rPr lang="en-US" altLang="zh-CN" dirty="0" smtClean="0"/>
              <a:t>WiMAX (</a:t>
            </a:r>
            <a:r>
              <a:rPr lang="zh-CN" altLang="en-US" dirty="0" smtClean="0"/>
              <a:t>全球互通微波访问</a:t>
            </a:r>
            <a:r>
              <a:rPr lang="en-US" altLang="zh-CN" dirty="0" smtClean="0"/>
              <a:t>)</a:t>
            </a:r>
            <a:r>
              <a:rPr lang="zh-CN" altLang="en-US" dirty="0" smtClean="0"/>
              <a:t>。</a:t>
            </a:r>
            <a:endParaRPr lang="en-US" altLang="zh-CN" dirty="0" smtClean="0"/>
          </a:p>
          <a:p>
            <a:pPr lvl="1"/>
            <a:endParaRPr lang="en-US" altLang="zh-CN" dirty="0" smtClean="0"/>
          </a:p>
          <a:p>
            <a:pPr lvl="1"/>
            <a:endParaRPr lang="en-US" altLang="zh-CN" dirty="0" smtClean="0"/>
          </a:p>
          <a:p>
            <a:endParaRPr lang="zh-CN" altLang="en-US" dirty="0"/>
          </a:p>
        </p:txBody>
      </p:sp>
      <p:sp>
        <p:nvSpPr>
          <p:cNvPr id="4" name="幻灯片图像占位符 3"/>
          <p:cNvSpPr>
            <a:spLocks noGrp="1" noRot="1" noChangeAspect="1"/>
          </p:cNvSpPr>
          <p:nvPr>
            <p:ph type="sldImg"/>
          </p:nvPr>
        </p:nvSpPr>
        <p:spPr/>
      </p:sp>
    </p:spTree>
    <p:extLst>
      <p:ext uri="{BB962C8B-B14F-4D97-AF65-F5344CB8AC3E}">
        <p14:creationId xmlns:p14="http://schemas.microsoft.com/office/powerpoint/2010/main" val="34206429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a:xfrm>
            <a:off x="432437" y="773697"/>
            <a:ext cx="5932800" cy="5108400"/>
          </a:xfrm>
        </p:spPr>
        <p:txBody>
          <a:bodyPr/>
          <a:lstStyle/>
          <a:p>
            <a:pPr lvl="0"/>
            <a:r>
              <a:rPr lang="zh-CN" altLang="en-US" dirty="0" smtClean="0"/>
              <a:t>广域网：</a:t>
            </a:r>
            <a:endParaRPr lang="en-US" altLang="zh-CN" dirty="0" smtClean="0"/>
          </a:p>
          <a:p>
            <a:pPr lvl="1"/>
            <a:r>
              <a:rPr lang="zh-CN" altLang="en-US" dirty="0" smtClean="0"/>
              <a:t>基本特点：</a:t>
            </a:r>
            <a:endParaRPr lang="en-US" altLang="zh-CN" dirty="0" smtClean="0"/>
          </a:p>
          <a:p>
            <a:pPr lvl="2"/>
            <a:r>
              <a:rPr lang="zh-CN" altLang="en-US" dirty="0" smtClean="0"/>
              <a:t>覆盖范围一般在几公里以上，可大至几十、几百或几千公里；</a:t>
            </a:r>
            <a:endParaRPr lang="en-US" altLang="zh-CN" dirty="0" smtClean="0"/>
          </a:p>
          <a:p>
            <a:pPr lvl="2"/>
            <a:r>
              <a:rPr lang="zh-CN" altLang="en-US" dirty="0" smtClean="0"/>
              <a:t>主要作用是把分布较远 </a:t>
            </a:r>
            <a:r>
              <a:rPr lang="en-US" altLang="zh-CN" dirty="0" smtClean="0"/>
              <a:t>(</a:t>
            </a:r>
            <a:r>
              <a:rPr lang="zh-CN" altLang="en-US" dirty="0" smtClean="0"/>
              <a:t>如</a:t>
            </a:r>
            <a:r>
              <a:rPr lang="en-US" altLang="zh-CN" dirty="0" smtClean="0"/>
              <a:t>: </a:t>
            </a:r>
            <a:r>
              <a:rPr lang="zh-CN" altLang="en-US" dirty="0" smtClean="0"/>
              <a:t>跨越城市、跨越国家， 等等</a:t>
            </a:r>
            <a:r>
              <a:rPr lang="en-US" altLang="zh-CN" dirty="0" smtClean="0"/>
              <a:t>) </a:t>
            </a:r>
            <a:r>
              <a:rPr lang="zh-CN" altLang="en-US" dirty="0" smtClean="0"/>
              <a:t>的若干局域网或城域网连接起来；</a:t>
            </a:r>
            <a:endParaRPr lang="en-US" altLang="zh-CN" dirty="0" smtClean="0"/>
          </a:p>
          <a:p>
            <a:pPr lvl="2"/>
            <a:r>
              <a:rPr lang="zh-CN" altLang="en-US" dirty="0" smtClean="0"/>
              <a:t>会用到电信运营商的通信线路。</a:t>
            </a:r>
            <a:endParaRPr lang="en-US" altLang="zh-CN" dirty="0" smtClean="0"/>
          </a:p>
          <a:p>
            <a:pPr lvl="1"/>
            <a:r>
              <a:rPr lang="zh-CN" altLang="en-US" dirty="0" smtClean="0"/>
              <a:t>使用技术：</a:t>
            </a:r>
            <a:r>
              <a:rPr lang="en-US" altLang="zh-CN" dirty="0" smtClean="0"/>
              <a:t>HDLC</a:t>
            </a:r>
            <a:r>
              <a:rPr lang="zh-CN" altLang="en-US" dirty="0" smtClean="0"/>
              <a:t>、</a:t>
            </a:r>
            <a:r>
              <a:rPr lang="en-US" altLang="zh-CN" dirty="0" smtClean="0"/>
              <a:t>PPP</a:t>
            </a:r>
            <a:r>
              <a:rPr lang="zh-CN" altLang="en-US" dirty="0" smtClean="0"/>
              <a:t>等。</a:t>
            </a:r>
            <a:endParaRPr lang="en-US" altLang="zh-CN" dirty="0" smtClean="0"/>
          </a:p>
          <a:p>
            <a:endParaRPr lang="zh-CN" altLang="en-US" dirty="0"/>
          </a:p>
        </p:txBody>
      </p:sp>
    </p:spTree>
    <p:extLst>
      <p:ext uri="{BB962C8B-B14F-4D97-AF65-F5344CB8AC3E}">
        <p14:creationId xmlns:p14="http://schemas.microsoft.com/office/powerpoint/2010/main" val="32483841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36165429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lang="zh-CN" altLang="en-US" smtClean="0"/>
              <a:t>网络拓扑的绘制：</a:t>
            </a:r>
            <a:endParaRPr lang="en-US" altLang="zh-CN" smtClean="0"/>
          </a:p>
          <a:p>
            <a:pPr lvl="1"/>
            <a:r>
              <a:rPr lang="zh-CN" altLang="en-US" smtClean="0"/>
              <a:t>掌握专业的网络拓扑图绘制技巧是非常重要的，这需要大量的练习。</a:t>
            </a:r>
            <a:endParaRPr lang="en-US" altLang="zh-CN" smtClean="0"/>
          </a:p>
          <a:p>
            <a:pPr lvl="1"/>
            <a:r>
              <a:rPr lang="en-US" altLang="zh-CN" smtClean="0"/>
              <a:t>Visio</a:t>
            </a:r>
            <a:r>
              <a:rPr lang="zh-CN" altLang="en-US" smtClean="0"/>
              <a:t>及</a:t>
            </a:r>
            <a:r>
              <a:rPr lang="en-US" altLang="zh-CN" smtClean="0"/>
              <a:t>Power Point</a:t>
            </a:r>
            <a:r>
              <a:rPr lang="zh-CN" altLang="en-US" smtClean="0"/>
              <a:t>是两种用于绘制网络拓扑图的常见工具。</a:t>
            </a:r>
          </a:p>
          <a:p>
            <a:endParaRPr lang="zh-CN" altLang="en-US" dirty="0"/>
          </a:p>
        </p:txBody>
      </p:sp>
      <p:sp>
        <p:nvSpPr>
          <p:cNvPr id="4" name="幻灯片图像占位符 3"/>
          <p:cNvSpPr>
            <a:spLocks noGrp="1" noRot="1" noChangeAspect="1"/>
          </p:cNvSpPr>
          <p:nvPr>
            <p:ph type="sldImg"/>
          </p:nvPr>
        </p:nvSpPr>
        <p:spPr/>
      </p:sp>
    </p:spTree>
    <p:extLst>
      <p:ext uri="{BB962C8B-B14F-4D97-AF65-F5344CB8AC3E}">
        <p14:creationId xmlns:p14="http://schemas.microsoft.com/office/powerpoint/2010/main" val="4864081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5794976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a:xfrm>
            <a:off x="432437" y="4596396"/>
            <a:ext cx="5932800" cy="5330241"/>
          </a:xfrm>
        </p:spPr>
        <p:txBody>
          <a:bodyPr/>
          <a:lstStyle/>
          <a:p>
            <a:r>
              <a:rPr lang="zh-CN" altLang="en-US" dirty="0" smtClean="0"/>
              <a:t>星型网络：</a:t>
            </a:r>
            <a:endParaRPr lang="en-US" altLang="zh-CN" dirty="0" smtClean="0"/>
          </a:p>
          <a:p>
            <a:pPr lvl="1"/>
            <a:r>
              <a:rPr lang="zh-CN" altLang="en-US" dirty="0" smtClean="0"/>
              <a:t>所有节点通过一个中心节点连接在一起。</a:t>
            </a:r>
            <a:endParaRPr lang="en-US" altLang="zh-CN" dirty="0" smtClean="0"/>
          </a:p>
          <a:p>
            <a:pPr lvl="1"/>
            <a:r>
              <a:rPr lang="zh-CN" altLang="en-US" dirty="0" smtClean="0"/>
              <a:t>优点：容易在网络中增加新的节点。通信数据必须经过中心节点中转，易于实现网络监控。</a:t>
            </a:r>
            <a:endParaRPr lang="en-US" altLang="zh-CN" dirty="0" smtClean="0"/>
          </a:p>
          <a:p>
            <a:pPr lvl="1"/>
            <a:r>
              <a:rPr lang="zh-CN" altLang="en-US" dirty="0" smtClean="0"/>
              <a:t>缺点：中心节点的故障会影响到整个网络的通信。</a:t>
            </a:r>
            <a:endParaRPr lang="en-US" altLang="zh-CN" dirty="0" smtClean="0"/>
          </a:p>
          <a:p>
            <a:pPr lvl="0"/>
            <a:r>
              <a:rPr lang="zh-CN" altLang="en-US" dirty="0" smtClean="0"/>
              <a:t>总线型网络：</a:t>
            </a:r>
            <a:endParaRPr lang="en-US" altLang="zh-CN" dirty="0" smtClean="0"/>
          </a:p>
          <a:p>
            <a:pPr lvl="1"/>
            <a:r>
              <a:rPr lang="zh-CN" altLang="en-US" dirty="0" smtClean="0"/>
              <a:t>所有节点通过一条总线（如同轴电缆）连接在一起。</a:t>
            </a:r>
            <a:endParaRPr lang="en-US" altLang="zh-CN" dirty="0" smtClean="0"/>
          </a:p>
          <a:p>
            <a:pPr lvl="1"/>
            <a:r>
              <a:rPr lang="zh-CN" altLang="en-US" dirty="0" smtClean="0"/>
              <a:t>优点：安装简便，节省线缆。某一节点的故障一般不会影响到整个网络的通信。</a:t>
            </a:r>
            <a:endParaRPr lang="en-US" altLang="zh-CN" dirty="0" smtClean="0"/>
          </a:p>
          <a:p>
            <a:pPr lvl="1"/>
            <a:r>
              <a:rPr lang="zh-CN" altLang="en-US" dirty="0" smtClean="0"/>
              <a:t>缺点：总线故障会影响到整个网络的通信。某一节点发出的信息可以被所有其他节点收到，安全性低。</a:t>
            </a:r>
            <a:endParaRPr lang="en-US" altLang="zh-CN" dirty="0" smtClean="0"/>
          </a:p>
          <a:p>
            <a:pPr lvl="0"/>
            <a:r>
              <a:rPr lang="zh-CN" altLang="en-US" dirty="0" smtClean="0"/>
              <a:t>环型网络：</a:t>
            </a:r>
            <a:endParaRPr lang="en-US" altLang="zh-CN" dirty="0" smtClean="0"/>
          </a:p>
          <a:p>
            <a:pPr lvl="1"/>
            <a:r>
              <a:rPr lang="zh-CN" altLang="en-US" dirty="0" smtClean="0"/>
              <a:t>所有节点连成一个封闭的环形。</a:t>
            </a:r>
            <a:endParaRPr lang="en-US" altLang="zh-CN" dirty="0" smtClean="0"/>
          </a:p>
          <a:p>
            <a:pPr lvl="1"/>
            <a:r>
              <a:rPr lang="zh-CN" altLang="en-US" dirty="0" smtClean="0"/>
              <a:t>优点：节省线缆。</a:t>
            </a:r>
            <a:endParaRPr lang="en-US" altLang="zh-CN" dirty="0" smtClean="0"/>
          </a:p>
          <a:p>
            <a:pPr lvl="1"/>
            <a:r>
              <a:rPr lang="zh-CN" altLang="en-US" dirty="0" smtClean="0"/>
              <a:t>缺点：增加新的节点比较麻烦，必须先中断原来的环，才能插入新节点以形成新环。</a:t>
            </a:r>
            <a:endParaRPr lang="en-US" altLang="zh-CN" dirty="0" smtClean="0"/>
          </a:p>
          <a:p>
            <a:pPr lvl="0"/>
            <a:r>
              <a:rPr lang="zh-CN" altLang="en-US" dirty="0" smtClean="0"/>
              <a:t>树型网络：</a:t>
            </a:r>
            <a:endParaRPr lang="en-US" altLang="zh-CN" dirty="0" smtClean="0"/>
          </a:p>
          <a:p>
            <a:pPr lvl="1"/>
            <a:r>
              <a:rPr lang="zh-CN" altLang="en-US" dirty="0" smtClean="0"/>
              <a:t>树型结构实际上是一种层次化的星型结构。</a:t>
            </a:r>
            <a:endParaRPr lang="en-US" altLang="zh-CN" dirty="0" smtClean="0"/>
          </a:p>
          <a:p>
            <a:pPr lvl="1"/>
            <a:r>
              <a:rPr lang="zh-CN" altLang="en-US" dirty="0" smtClean="0"/>
              <a:t>优点：能够快速将多个星型网络连接在一起，易于扩充网络规模。</a:t>
            </a:r>
            <a:endParaRPr lang="en-US" altLang="zh-CN" dirty="0" smtClean="0"/>
          </a:p>
          <a:p>
            <a:pPr lvl="1"/>
            <a:r>
              <a:rPr lang="zh-CN" altLang="en-US" dirty="0" smtClean="0"/>
              <a:t>缺点：层级越高的节点故障导致的网络问题越严重。</a:t>
            </a:r>
            <a:endParaRPr lang="en-US" altLang="zh-CN" dirty="0" smtClean="0"/>
          </a:p>
          <a:p>
            <a:pPr lvl="0"/>
            <a:endParaRPr lang="en-US" altLang="zh-CN" dirty="0" smtClean="0"/>
          </a:p>
        </p:txBody>
      </p:sp>
      <p:sp>
        <p:nvSpPr>
          <p:cNvPr id="4" name="幻灯片图像占位符 3"/>
          <p:cNvSpPr>
            <a:spLocks noGrp="1" noRot="1" noChangeAspect="1"/>
          </p:cNvSpPr>
          <p:nvPr>
            <p:ph type="sldImg"/>
          </p:nvPr>
        </p:nvSpPr>
        <p:spPr/>
      </p:sp>
    </p:spTree>
    <p:extLst>
      <p:ext uri="{BB962C8B-B14F-4D97-AF65-F5344CB8AC3E}">
        <p14:creationId xmlns:p14="http://schemas.microsoft.com/office/powerpoint/2010/main" val="8074462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a:xfrm>
            <a:off x="432437" y="773697"/>
            <a:ext cx="5932800" cy="5108400"/>
          </a:xfrm>
        </p:spPr>
        <p:txBody>
          <a:bodyPr/>
          <a:lstStyle/>
          <a:p>
            <a:pPr lvl="0"/>
            <a:r>
              <a:rPr lang="zh-CN" altLang="en-US" dirty="0" smtClean="0"/>
              <a:t>全网状网络：</a:t>
            </a:r>
            <a:endParaRPr lang="en-US" altLang="zh-CN" dirty="0" smtClean="0"/>
          </a:p>
          <a:p>
            <a:pPr lvl="1"/>
            <a:r>
              <a:rPr lang="zh-CN" altLang="en-US" dirty="0" smtClean="0"/>
              <a:t>所有节点都通过线缆两两互联。</a:t>
            </a:r>
            <a:endParaRPr lang="en-US" altLang="zh-CN" dirty="0" smtClean="0"/>
          </a:p>
          <a:p>
            <a:pPr lvl="1"/>
            <a:r>
              <a:rPr lang="zh-CN" altLang="en-US" dirty="0" smtClean="0"/>
              <a:t>优点：具有高可靠性和高通信效率。</a:t>
            </a:r>
            <a:endParaRPr lang="en-US" altLang="zh-CN" dirty="0" smtClean="0"/>
          </a:p>
          <a:p>
            <a:pPr lvl="1"/>
            <a:r>
              <a:rPr lang="zh-CN" altLang="en-US" dirty="0" smtClean="0"/>
              <a:t>缺点：每个节点都需要大量的物理端口，同时还需要大量的互连线缆。成本高，不易扩展。</a:t>
            </a:r>
            <a:endParaRPr lang="en-US" altLang="zh-CN" dirty="0" smtClean="0"/>
          </a:p>
          <a:p>
            <a:pPr lvl="0"/>
            <a:r>
              <a:rPr lang="zh-CN" altLang="en-US" dirty="0" smtClean="0"/>
              <a:t>部分网状网络：</a:t>
            </a:r>
            <a:endParaRPr lang="en-US" altLang="zh-CN" dirty="0" smtClean="0"/>
          </a:p>
          <a:p>
            <a:pPr lvl="1"/>
            <a:r>
              <a:rPr lang="zh-CN" altLang="en-US" dirty="0" smtClean="0"/>
              <a:t>只是重点节点之间才两两互连。</a:t>
            </a:r>
            <a:endParaRPr lang="en-US" altLang="zh-CN" dirty="0" smtClean="0"/>
          </a:p>
          <a:p>
            <a:pPr lvl="1"/>
            <a:r>
              <a:rPr lang="zh-CN" altLang="en-US" dirty="0" smtClean="0"/>
              <a:t>优点：成本低于全网状网络。</a:t>
            </a:r>
            <a:endParaRPr lang="en-US" altLang="zh-CN" dirty="0" smtClean="0"/>
          </a:p>
          <a:p>
            <a:pPr lvl="1"/>
            <a:r>
              <a:rPr lang="zh-CN" altLang="en-US" dirty="0" smtClean="0"/>
              <a:t>缺点：可靠性比全网状网络有所降低。</a:t>
            </a:r>
            <a:endParaRPr lang="en-US" altLang="zh-CN" dirty="0" smtClean="0"/>
          </a:p>
          <a:p>
            <a:pPr lvl="0"/>
            <a:r>
              <a:rPr lang="zh-CN" altLang="en-US" dirty="0" smtClean="0"/>
              <a:t>在实际组网中，通常都会根据成本、通信效率、可靠性等具体需求而采用多种拓扑形态相结合的方法。</a:t>
            </a:r>
            <a:endParaRPr lang="en-US" altLang="zh-CN" dirty="0" smtClean="0"/>
          </a:p>
          <a:p>
            <a:endParaRPr lang="zh-CN" altLang="en-US" dirty="0" smtClean="0"/>
          </a:p>
          <a:p>
            <a:endParaRPr lang="zh-CN" altLang="en-US" dirty="0"/>
          </a:p>
        </p:txBody>
      </p:sp>
    </p:spTree>
    <p:extLst>
      <p:ext uri="{BB962C8B-B14F-4D97-AF65-F5344CB8AC3E}">
        <p14:creationId xmlns:p14="http://schemas.microsoft.com/office/powerpoint/2010/main" val="12700682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22846627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lang="zh-CN" altLang="en-US" smtClean="0"/>
              <a:t>网络工程，就是围绕着网络进行的一系列的活动，包括：网络规划、设计、实施、调试、排错等。</a:t>
            </a:r>
            <a:endParaRPr lang="en-US" altLang="zh-CN" smtClean="0"/>
          </a:p>
          <a:p>
            <a:r>
              <a:rPr lang="zh-CN" altLang="en-US" smtClean="0"/>
              <a:t>网络工程设计的知识领域很宽广，其中路由和交换是计算机网络的基本。</a:t>
            </a:r>
            <a:endParaRPr lang="en-US" altLang="zh-CN" dirty="0"/>
          </a:p>
        </p:txBody>
      </p:sp>
      <p:sp>
        <p:nvSpPr>
          <p:cNvPr id="4" name="幻灯片图像占位符 3"/>
          <p:cNvSpPr>
            <a:spLocks noGrp="1" noRot="1" noChangeAspect="1"/>
          </p:cNvSpPr>
          <p:nvPr>
            <p:ph type="sldImg"/>
          </p:nvPr>
        </p:nvSpPr>
        <p:spPr/>
      </p:sp>
    </p:spTree>
    <p:extLst>
      <p:ext uri="{BB962C8B-B14F-4D97-AF65-F5344CB8AC3E}">
        <p14:creationId xmlns:p14="http://schemas.microsoft.com/office/powerpoint/2010/main" val="32704906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223060563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367646378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268000607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lang="zh-CN" altLang="en-US" smtClean="0"/>
              <a:t>华为人才生态网站：</a:t>
            </a:r>
            <a:r>
              <a:rPr lang="en-US" altLang="zh-CN" smtClean="0"/>
              <a:t>https://e.huawei.com/cn/talent/#/home</a:t>
            </a:r>
            <a:endParaRPr lang="zh-CN" altLang="en-US" dirty="0"/>
          </a:p>
        </p:txBody>
      </p:sp>
      <p:sp>
        <p:nvSpPr>
          <p:cNvPr id="4" name="幻灯片图像占位符 3"/>
          <p:cNvSpPr>
            <a:spLocks noGrp="1" noRot="1" noChangeAspect="1"/>
          </p:cNvSpPr>
          <p:nvPr>
            <p:ph type="sldImg"/>
          </p:nvPr>
        </p:nvSpPr>
        <p:spPr/>
      </p:sp>
    </p:spTree>
    <p:extLst>
      <p:ext uri="{BB962C8B-B14F-4D97-AF65-F5344CB8AC3E}">
        <p14:creationId xmlns:p14="http://schemas.microsoft.com/office/powerpoint/2010/main" val="411011210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a:lnSpc>
                <a:spcPct val="100000"/>
              </a:lnSpc>
            </a:pPr>
            <a:r>
              <a:rPr lang="en-US" altLang="zh-CN" dirty="0" smtClean="0"/>
              <a:t>HCIA-Datacom</a:t>
            </a:r>
            <a:r>
              <a:rPr lang="zh-CN" altLang="en-US" dirty="0" smtClean="0"/>
              <a:t>：一门课程（考试）</a:t>
            </a:r>
          </a:p>
          <a:p>
            <a:pPr lvl="1">
              <a:lnSpc>
                <a:spcPct val="100000"/>
              </a:lnSpc>
            </a:pPr>
            <a:r>
              <a:rPr lang="zh-CN" altLang="en-US" dirty="0" smtClean="0"/>
              <a:t>数据通信基本概念、路由交换技术基础、安全、</a:t>
            </a:r>
            <a:r>
              <a:rPr lang="en-US" altLang="zh-CN" dirty="0" smtClean="0"/>
              <a:t>WLAN</a:t>
            </a:r>
            <a:r>
              <a:rPr lang="zh-CN" altLang="en-US" dirty="0" smtClean="0"/>
              <a:t>，</a:t>
            </a:r>
            <a:r>
              <a:rPr lang="en-US" altLang="zh-CN" dirty="0" smtClean="0"/>
              <a:t>SDN</a:t>
            </a:r>
            <a:r>
              <a:rPr lang="zh-CN" altLang="en-US" dirty="0" smtClean="0"/>
              <a:t>与</a:t>
            </a:r>
            <a:r>
              <a:rPr lang="en-US" altLang="zh-CN" dirty="0" smtClean="0"/>
              <a:t>NFV</a:t>
            </a:r>
            <a:r>
              <a:rPr lang="zh-CN" altLang="en-US" dirty="0" smtClean="0"/>
              <a:t>，编程自动化基础、网络部署案例</a:t>
            </a:r>
          </a:p>
          <a:p>
            <a:pPr>
              <a:lnSpc>
                <a:spcPct val="100000"/>
              </a:lnSpc>
            </a:pPr>
            <a:r>
              <a:rPr lang="en-US" altLang="zh-CN" dirty="0" smtClean="0"/>
              <a:t>HCIP-Datacom</a:t>
            </a:r>
            <a:r>
              <a:rPr lang="zh-CN" altLang="en-US" dirty="0" smtClean="0"/>
              <a:t>：一门必选课程（考试），六门任选子认证课程（考试）</a:t>
            </a:r>
          </a:p>
          <a:p>
            <a:pPr lvl="1">
              <a:lnSpc>
                <a:spcPct val="100000"/>
              </a:lnSpc>
            </a:pPr>
            <a:r>
              <a:rPr lang="zh-CN" altLang="en-US" dirty="0" smtClean="0"/>
              <a:t>必选课程（考试）：</a:t>
            </a:r>
          </a:p>
          <a:p>
            <a:pPr lvl="2">
              <a:lnSpc>
                <a:spcPct val="100000"/>
              </a:lnSpc>
            </a:pPr>
            <a:r>
              <a:rPr lang="en-US" altLang="zh-CN" dirty="0" smtClean="0"/>
              <a:t>HCIP-Datacom-Core Technology</a:t>
            </a:r>
          </a:p>
          <a:p>
            <a:pPr lvl="1">
              <a:lnSpc>
                <a:spcPct val="100000"/>
              </a:lnSpc>
            </a:pPr>
            <a:r>
              <a:rPr lang="zh-CN" altLang="en-US" dirty="0" smtClean="0"/>
              <a:t>任选课程（考试）：</a:t>
            </a:r>
          </a:p>
          <a:p>
            <a:pPr lvl="2">
              <a:lnSpc>
                <a:spcPct val="100000"/>
              </a:lnSpc>
            </a:pPr>
            <a:r>
              <a:rPr lang="en-US" altLang="zh-CN" dirty="0" smtClean="0"/>
              <a:t>HCIP-Datacom-Advanced Routing &amp; Switching Technology </a:t>
            </a:r>
          </a:p>
          <a:p>
            <a:pPr lvl="2">
              <a:lnSpc>
                <a:spcPct val="100000"/>
              </a:lnSpc>
            </a:pPr>
            <a:r>
              <a:rPr lang="en-US" altLang="zh-CN" dirty="0" smtClean="0"/>
              <a:t>HCIP-Datacom-Campus Network Planning and Deployment </a:t>
            </a:r>
          </a:p>
          <a:p>
            <a:pPr lvl="2">
              <a:lnSpc>
                <a:spcPct val="100000"/>
              </a:lnSpc>
            </a:pPr>
            <a:r>
              <a:rPr lang="en-US" altLang="zh-CN" dirty="0" smtClean="0"/>
              <a:t>HCIP-Datacom-Enterprise Network Solution Design </a:t>
            </a:r>
          </a:p>
          <a:p>
            <a:pPr lvl="2">
              <a:lnSpc>
                <a:spcPct val="100000"/>
              </a:lnSpc>
            </a:pPr>
            <a:r>
              <a:rPr lang="en-US" altLang="zh-CN" dirty="0" smtClean="0"/>
              <a:t>HCIP-Datacom-WAN Planning and Deployment </a:t>
            </a:r>
          </a:p>
          <a:p>
            <a:pPr lvl="2">
              <a:lnSpc>
                <a:spcPct val="100000"/>
              </a:lnSpc>
            </a:pPr>
            <a:r>
              <a:rPr lang="en-US" altLang="zh-CN" dirty="0" smtClean="0"/>
              <a:t>HCIP-Datacom-SD-WAN Planning and Deployment </a:t>
            </a:r>
          </a:p>
          <a:p>
            <a:pPr lvl="2">
              <a:lnSpc>
                <a:spcPct val="100000"/>
              </a:lnSpc>
            </a:pPr>
            <a:r>
              <a:rPr lang="en-US" altLang="zh-CN" dirty="0" smtClean="0"/>
              <a:t>HCIP-Datacom-Network Automation Developer</a:t>
            </a:r>
          </a:p>
          <a:p>
            <a:pPr>
              <a:lnSpc>
                <a:spcPct val="100000"/>
              </a:lnSpc>
            </a:pPr>
            <a:r>
              <a:rPr lang="en-US" altLang="zh-CN" dirty="0" smtClean="0"/>
              <a:t>HCIE-Datacom</a:t>
            </a:r>
            <a:r>
              <a:rPr lang="zh-CN" altLang="en-US" dirty="0" smtClean="0"/>
              <a:t>：一门课程（考试），融合两大模块</a:t>
            </a:r>
          </a:p>
          <a:p>
            <a:pPr lvl="1">
              <a:lnSpc>
                <a:spcPct val="100000"/>
              </a:lnSpc>
            </a:pPr>
            <a:r>
              <a:rPr lang="zh-CN" altLang="en-US" dirty="0" smtClean="0"/>
              <a:t>经典网络：</a:t>
            </a:r>
          </a:p>
          <a:p>
            <a:pPr lvl="2">
              <a:lnSpc>
                <a:spcPct val="100000"/>
              </a:lnSpc>
            </a:pPr>
            <a:r>
              <a:rPr lang="zh-CN" altLang="en-US" dirty="0" smtClean="0"/>
              <a:t>基于命令行的经典数通技术理论</a:t>
            </a:r>
          </a:p>
          <a:p>
            <a:pPr lvl="2">
              <a:lnSpc>
                <a:spcPct val="100000"/>
              </a:lnSpc>
            </a:pPr>
            <a:r>
              <a:rPr lang="zh-CN" altLang="en-US" dirty="0" smtClean="0"/>
              <a:t>基于命令行的经典数通技术部署</a:t>
            </a:r>
          </a:p>
          <a:p>
            <a:pPr lvl="1">
              <a:lnSpc>
                <a:spcPct val="100000"/>
              </a:lnSpc>
            </a:pPr>
            <a:r>
              <a:rPr lang="zh-CN" altLang="en-US" dirty="0" smtClean="0"/>
              <a:t>华为</a:t>
            </a:r>
            <a:r>
              <a:rPr lang="en-US" altLang="zh-CN" dirty="0" smtClean="0"/>
              <a:t>SDN</a:t>
            </a:r>
            <a:r>
              <a:rPr lang="zh-CN" altLang="en-US" dirty="0" smtClean="0"/>
              <a:t>解决方案：</a:t>
            </a:r>
          </a:p>
          <a:p>
            <a:pPr lvl="2">
              <a:lnSpc>
                <a:spcPct val="100000"/>
              </a:lnSpc>
            </a:pPr>
            <a:r>
              <a:rPr lang="zh-CN" altLang="en-US" dirty="0" smtClean="0"/>
              <a:t>企业</a:t>
            </a:r>
            <a:r>
              <a:rPr lang="en-US" altLang="zh-CN" dirty="0" smtClean="0"/>
              <a:t>SDN</a:t>
            </a:r>
            <a:r>
              <a:rPr lang="zh-CN" altLang="en-US" dirty="0" smtClean="0"/>
              <a:t>解决方案技术理论</a:t>
            </a:r>
          </a:p>
          <a:p>
            <a:pPr lvl="2">
              <a:lnSpc>
                <a:spcPct val="100000"/>
              </a:lnSpc>
            </a:pPr>
            <a:r>
              <a:rPr lang="zh-CN" altLang="en-US" dirty="0" smtClean="0"/>
              <a:t>企业</a:t>
            </a:r>
            <a:r>
              <a:rPr lang="en-US" altLang="zh-CN" dirty="0" smtClean="0"/>
              <a:t>SDN</a:t>
            </a:r>
            <a:r>
              <a:rPr lang="zh-CN" altLang="en-US" dirty="0" smtClean="0"/>
              <a:t>解决方案规划部署</a:t>
            </a:r>
          </a:p>
          <a:p>
            <a:pPr>
              <a:lnSpc>
                <a:spcPct val="100000"/>
              </a:lnSpc>
            </a:pPr>
            <a:endParaRPr lang="zh-CN" altLang="en-US" dirty="0"/>
          </a:p>
        </p:txBody>
      </p:sp>
      <p:sp>
        <p:nvSpPr>
          <p:cNvPr id="5" name="幻灯片图像占位符 4"/>
          <p:cNvSpPr>
            <a:spLocks noGrp="1" noRot="1" noChangeAspect="1"/>
          </p:cNvSpPr>
          <p:nvPr>
            <p:ph type="sldImg"/>
          </p:nvPr>
        </p:nvSpPr>
        <p:spPr/>
      </p:sp>
    </p:spTree>
    <p:extLst>
      <p:ext uri="{BB962C8B-B14F-4D97-AF65-F5344CB8AC3E}">
        <p14:creationId xmlns:p14="http://schemas.microsoft.com/office/powerpoint/2010/main" val="87171993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marL="228600" indent="-228600">
              <a:buFont typeface="+mj-lt"/>
              <a:buAutoNum type="arabicPeriod"/>
            </a:pPr>
            <a:r>
              <a:rPr lang="en-US" altLang="zh-CN" dirty="0" smtClean="0"/>
              <a:t>C</a:t>
            </a:r>
            <a:endParaRPr lang="en-US" altLang="zh-CN" dirty="0"/>
          </a:p>
        </p:txBody>
      </p:sp>
      <p:sp>
        <p:nvSpPr>
          <p:cNvPr id="4" name="幻灯片图像占位符 3"/>
          <p:cNvSpPr>
            <a:spLocks noGrp="1" noRot="1" noChangeAspect="1"/>
          </p:cNvSpPr>
          <p:nvPr>
            <p:ph type="sldImg"/>
          </p:nvPr>
        </p:nvSpPr>
        <p:spPr/>
      </p:sp>
    </p:spTree>
    <p:extLst>
      <p:ext uri="{BB962C8B-B14F-4D97-AF65-F5344CB8AC3E}">
        <p14:creationId xmlns:p14="http://schemas.microsoft.com/office/powerpoint/2010/main" val="24158768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399262427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37448117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28134399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19242287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1403385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40265721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lang="zh-CN" altLang="en-US" smtClean="0"/>
              <a:t>网络通信的例子：</a:t>
            </a:r>
          </a:p>
          <a:p>
            <a:pPr lvl="1"/>
            <a:r>
              <a:rPr lang="en-US" altLang="zh-CN" smtClean="0"/>
              <a:t>A. </a:t>
            </a:r>
            <a:r>
              <a:rPr lang="zh-CN" altLang="en-US" smtClean="0"/>
              <a:t>两台计算机通过一根网线相连，就组成了一个最简单的网络。</a:t>
            </a:r>
          </a:p>
          <a:p>
            <a:pPr lvl="1"/>
            <a:r>
              <a:rPr lang="en-US" altLang="zh-CN" smtClean="0"/>
              <a:t>B. </a:t>
            </a:r>
            <a:r>
              <a:rPr lang="zh-CN" altLang="en-US" smtClean="0"/>
              <a:t>由一台路由器（或交换机）和多台计算机设备组成的小型网络。在这样的网络中，通过路由器的中转，每两台计算机之间都可以自由地传递文件。</a:t>
            </a:r>
          </a:p>
          <a:p>
            <a:pPr lvl="1"/>
            <a:r>
              <a:rPr lang="en-US" altLang="zh-CN" smtClean="0"/>
              <a:t>C. </a:t>
            </a:r>
            <a:r>
              <a:rPr lang="zh-CN" altLang="en-US" smtClean="0"/>
              <a:t>当计算机想从某个网址获取文件时，必须先接入</a:t>
            </a:r>
            <a:r>
              <a:rPr lang="en-US" altLang="zh-CN" smtClean="0"/>
              <a:t>Internet</a:t>
            </a:r>
            <a:r>
              <a:rPr lang="zh-CN" altLang="en-US" smtClean="0"/>
              <a:t>，然后才能下载。</a:t>
            </a:r>
          </a:p>
          <a:p>
            <a:r>
              <a:rPr lang="en-US" altLang="zh-CN" smtClean="0"/>
              <a:t>Internet (</a:t>
            </a:r>
            <a:r>
              <a:rPr lang="zh-CN" altLang="en-US" smtClean="0"/>
              <a:t>译名：英特网、互联网、网际网等</a:t>
            </a:r>
            <a:r>
              <a:rPr lang="en-US" altLang="zh-CN" smtClean="0"/>
              <a:t>)</a:t>
            </a:r>
            <a:r>
              <a:rPr lang="zh-CN" altLang="en-US" smtClean="0"/>
              <a:t>，是目前世界上规模最大的计算机网络，其前身诞生于</a:t>
            </a:r>
            <a:r>
              <a:rPr lang="en-US" altLang="zh-CN" smtClean="0"/>
              <a:t>1969</a:t>
            </a:r>
            <a:r>
              <a:rPr lang="zh-CN" altLang="en-US" smtClean="0"/>
              <a:t>年的</a:t>
            </a:r>
            <a:r>
              <a:rPr lang="en-US" altLang="zh-CN" smtClean="0"/>
              <a:t>ARPAnet (Advanced Research Projects Agency Network)</a:t>
            </a:r>
            <a:r>
              <a:rPr lang="zh-CN" altLang="en-US" smtClean="0"/>
              <a:t>。</a:t>
            </a:r>
            <a:r>
              <a:rPr lang="en-US" altLang="zh-CN" smtClean="0"/>
              <a:t>Internet</a:t>
            </a:r>
            <a:r>
              <a:rPr lang="zh-CN" altLang="en-US" smtClean="0"/>
              <a:t>的广泛普及和应用是当今信息时代的标志性内容之一。</a:t>
            </a:r>
          </a:p>
          <a:p>
            <a:endParaRPr lang="zh-CN" altLang="en-US" dirty="0"/>
          </a:p>
        </p:txBody>
      </p:sp>
      <p:sp>
        <p:nvSpPr>
          <p:cNvPr id="4" name="幻灯片图像占位符 3"/>
          <p:cNvSpPr>
            <a:spLocks noGrp="1" noRot="1" noChangeAspect="1"/>
          </p:cNvSpPr>
          <p:nvPr>
            <p:ph type="sldImg"/>
          </p:nvPr>
        </p:nvSpPr>
        <p:spPr/>
      </p:sp>
    </p:spTree>
    <p:extLst>
      <p:ext uri="{BB962C8B-B14F-4D97-AF65-F5344CB8AC3E}">
        <p14:creationId xmlns:p14="http://schemas.microsoft.com/office/powerpoint/2010/main" val="34216482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a:xfrm>
            <a:off x="432437" y="4596396"/>
            <a:ext cx="5932800" cy="5330241"/>
          </a:xfrm>
        </p:spPr>
        <p:txBody>
          <a:bodyPr/>
          <a:lstStyle/>
          <a:p>
            <a:pPr>
              <a:lnSpc>
                <a:spcPct val="100000"/>
              </a:lnSpc>
            </a:pPr>
            <a:r>
              <a:rPr lang="zh-CN" altLang="en-US" dirty="0" smtClean="0"/>
              <a:t>快递过程与网络通信过程的对比：</a:t>
            </a:r>
            <a:endParaRPr lang="en-US" altLang="zh-CN" dirty="0" smtClean="0"/>
          </a:p>
          <a:p>
            <a:pPr>
              <a:lnSpc>
                <a:spcPct val="100000"/>
              </a:lnSpc>
            </a:pPr>
            <a:r>
              <a:rPr lang="zh-CN" altLang="en-US" dirty="0" smtClean="0"/>
              <a:t>需要快递的物品：</a:t>
            </a:r>
            <a:endParaRPr lang="en-US" altLang="zh-CN" dirty="0" smtClean="0"/>
          </a:p>
          <a:p>
            <a:pPr lvl="1">
              <a:lnSpc>
                <a:spcPct val="100000"/>
              </a:lnSpc>
            </a:pPr>
            <a:r>
              <a:rPr lang="zh-CN" altLang="en-US" dirty="0" smtClean="0"/>
              <a:t>应用程序生成需要传递的信息 </a:t>
            </a:r>
            <a:r>
              <a:rPr lang="en-US" altLang="zh-CN" dirty="0" smtClean="0"/>
              <a:t>(</a:t>
            </a:r>
            <a:r>
              <a:rPr lang="zh-CN" altLang="en-US" dirty="0" smtClean="0"/>
              <a:t>或数据</a:t>
            </a:r>
            <a:r>
              <a:rPr lang="en-US" altLang="zh-CN" dirty="0" smtClean="0"/>
              <a:t>)</a:t>
            </a:r>
            <a:r>
              <a:rPr lang="zh-CN" altLang="en-US" dirty="0" smtClean="0"/>
              <a:t>。</a:t>
            </a:r>
            <a:endParaRPr lang="en-US" altLang="zh-CN" dirty="0" smtClean="0"/>
          </a:p>
          <a:p>
            <a:pPr>
              <a:lnSpc>
                <a:spcPct val="100000"/>
              </a:lnSpc>
            </a:pPr>
            <a:r>
              <a:rPr lang="zh-CN" altLang="en-US" dirty="0" smtClean="0"/>
              <a:t>物品被包装起来形成包裹，并粘贴含有收货人姓名、地址的快递单：</a:t>
            </a:r>
            <a:endParaRPr lang="en-US" altLang="zh-CN" dirty="0" smtClean="0"/>
          </a:p>
          <a:p>
            <a:pPr lvl="1">
              <a:lnSpc>
                <a:spcPct val="100000"/>
              </a:lnSpc>
            </a:pPr>
            <a:r>
              <a:rPr lang="zh-CN" altLang="en-US" dirty="0" smtClean="0"/>
              <a:t>应用程序将数据打包成原始的“数据载荷”，并添加“头部”和“尾部”形成报文，报文中的重要信息是接收者的地址信息，即“目的地址”。</a:t>
            </a:r>
            <a:endParaRPr lang="en-US" altLang="zh-CN" dirty="0" smtClean="0"/>
          </a:p>
          <a:p>
            <a:pPr lvl="1">
              <a:lnSpc>
                <a:spcPct val="100000"/>
              </a:lnSpc>
            </a:pPr>
            <a:r>
              <a:rPr lang="zh-CN" altLang="en-US" dirty="0" smtClean="0"/>
              <a:t>在一个信息单元的基础上，增加一些新的信息段，使其形成一个新的信息单元，这个过程称为“封装”。</a:t>
            </a:r>
            <a:endParaRPr lang="en-US" altLang="zh-CN" dirty="0" smtClean="0"/>
          </a:p>
          <a:p>
            <a:pPr>
              <a:lnSpc>
                <a:spcPct val="100000"/>
              </a:lnSpc>
            </a:pPr>
            <a:r>
              <a:rPr lang="zh-CN" altLang="en-US" dirty="0" smtClean="0"/>
              <a:t>包裹被送到集散中心，集散中心对包裹上的目的地址进行分检，去往同一个城市的物品被放入同一架飞机，并飞向天空：</a:t>
            </a:r>
            <a:endParaRPr lang="en-US" altLang="zh-CN" dirty="0" smtClean="0"/>
          </a:p>
          <a:p>
            <a:pPr lvl="1">
              <a:lnSpc>
                <a:spcPct val="100000"/>
              </a:lnSpc>
            </a:pPr>
            <a:r>
              <a:rPr lang="zh-CN" altLang="en-US" dirty="0" smtClean="0"/>
              <a:t>报文通过网线到达“网关”，网关收到报文后，对其“解封装”，读取目的地址，再重新封装，并根据目的地址不同，送往不同的“路由器”，通过网关及路由器的传递，报文最终离开本地网络，进入</a:t>
            </a:r>
            <a:r>
              <a:rPr lang="en-US" altLang="zh-CN" dirty="0" smtClean="0"/>
              <a:t>Internet</a:t>
            </a:r>
            <a:r>
              <a:rPr lang="zh-CN" altLang="en-US" dirty="0" smtClean="0"/>
              <a:t>的干道进行传输。</a:t>
            </a:r>
            <a:endParaRPr lang="en-US" altLang="zh-CN" dirty="0" smtClean="0"/>
          </a:p>
          <a:p>
            <a:pPr lvl="1">
              <a:lnSpc>
                <a:spcPct val="100000"/>
              </a:lnSpc>
            </a:pPr>
            <a:r>
              <a:rPr lang="zh-CN" altLang="en-US" dirty="0" smtClean="0"/>
              <a:t>其中，网线所起的作用跟公路一样，它是信息传输的介质。</a:t>
            </a:r>
            <a:endParaRPr lang="en-US" altLang="zh-CN" dirty="0" smtClean="0"/>
          </a:p>
          <a:p>
            <a:pPr>
              <a:lnSpc>
                <a:spcPct val="100000"/>
              </a:lnSpc>
            </a:pPr>
            <a:r>
              <a:rPr lang="zh-CN" altLang="en-US" dirty="0" smtClean="0"/>
              <a:t>飞机抵达目的机场后，包裹被取出进行分检，去往同一地区的包裹，被送到了同一集散中心：</a:t>
            </a:r>
            <a:endParaRPr lang="en-US" altLang="zh-CN" dirty="0" smtClean="0"/>
          </a:p>
          <a:p>
            <a:pPr lvl="1">
              <a:lnSpc>
                <a:spcPct val="100000"/>
              </a:lnSpc>
            </a:pPr>
            <a:r>
              <a:rPr lang="zh-CN" altLang="en-US" dirty="0" smtClean="0"/>
              <a:t>报文经过</a:t>
            </a:r>
            <a:r>
              <a:rPr lang="en-US" altLang="zh-CN" dirty="0" smtClean="0"/>
              <a:t>Internet</a:t>
            </a:r>
            <a:r>
              <a:rPr lang="zh-CN" altLang="en-US" dirty="0" smtClean="0"/>
              <a:t>干道的传输，到达目的地址所在的本地网络，本地网络的网关或路由器对报文进行解封装和封装，并根据目的地址决定发往相应的下一台路由器，最终到达目的计算机所在网络的网关。</a:t>
            </a:r>
            <a:endParaRPr lang="en-US" altLang="zh-CN" dirty="0" smtClean="0"/>
          </a:p>
          <a:p>
            <a:pPr>
              <a:lnSpc>
                <a:spcPct val="100000"/>
              </a:lnSpc>
            </a:pPr>
            <a:r>
              <a:rPr lang="zh-CN" altLang="en-US" dirty="0" smtClean="0"/>
              <a:t>集散中心根据包裹上的目的地址进行分检，快递员送包裹上门，收件人拆开包裹，确认物品完好无损后收下。整个快递过程完成。</a:t>
            </a:r>
            <a:endParaRPr lang="en-US" altLang="zh-CN" dirty="0" smtClean="0"/>
          </a:p>
          <a:p>
            <a:pPr lvl="1">
              <a:lnSpc>
                <a:spcPct val="100000"/>
              </a:lnSpc>
            </a:pPr>
            <a:r>
              <a:rPr lang="zh-CN" altLang="en-US" dirty="0" smtClean="0"/>
              <a:t>报文到达目的计算机所在网络的网关，解封装和封装，然后根据目的地址发往相应的计算机。计算机收到报文后，对报文进行校验处理，校验无误后，接收下报文，并将其中的数据载荷交由相应的应用程序进行处理。一次完整的网络通信过程就结束了。</a:t>
            </a:r>
            <a:endParaRPr lang="en-US" altLang="zh-CN" dirty="0" smtClean="0"/>
          </a:p>
          <a:p>
            <a:pPr>
              <a:lnSpc>
                <a:spcPct val="100000"/>
              </a:lnSpc>
            </a:pPr>
            <a:endParaRPr lang="zh-CN" altLang="en-US" dirty="0"/>
          </a:p>
        </p:txBody>
      </p:sp>
      <p:sp>
        <p:nvSpPr>
          <p:cNvPr id="4" name="幻灯片图像占位符 3"/>
          <p:cNvSpPr>
            <a:spLocks noGrp="1" noRot="1" noChangeAspect="1"/>
          </p:cNvSpPr>
          <p:nvPr>
            <p:ph type="sldImg"/>
          </p:nvPr>
        </p:nvSpPr>
        <p:spPr/>
      </p:sp>
    </p:spTree>
    <p:extLst>
      <p:ext uri="{BB962C8B-B14F-4D97-AF65-F5344CB8AC3E}">
        <p14:creationId xmlns:p14="http://schemas.microsoft.com/office/powerpoint/2010/main" val="13258384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lang="zh-CN" altLang="en-US" smtClean="0"/>
              <a:t>数据载荷：可以理解为最终想要传递的信息，但实际上，在具有层次化结构的通信过程中，上一层协议传递给下一层协议的数据单元（报文）都可以称之为下一层协议的数据载荷。</a:t>
            </a:r>
            <a:endParaRPr lang="en-US" altLang="zh-CN" smtClean="0"/>
          </a:p>
          <a:p>
            <a:r>
              <a:rPr lang="zh-CN" altLang="en-US" smtClean="0"/>
              <a:t>报文：网络中交换与传输的数据单元，具有一定的内在格式，通常都具有头部</a:t>
            </a:r>
            <a:r>
              <a:rPr lang="en-US" altLang="zh-CN" smtClean="0"/>
              <a:t>+</a:t>
            </a:r>
            <a:r>
              <a:rPr lang="zh-CN" altLang="en-US" smtClean="0"/>
              <a:t>数据载荷</a:t>
            </a:r>
            <a:r>
              <a:rPr lang="en-US" altLang="zh-CN" smtClean="0"/>
              <a:t>+</a:t>
            </a:r>
            <a:r>
              <a:rPr lang="zh-CN" altLang="en-US" smtClean="0"/>
              <a:t>尾部的基本结构。传输过程中，报文的格式和内容可能发生改变。</a:t>
            </a:r>
            <a:endParaRPr lang="en-US" altLang="zh-CN" smtClean="0"/>
          </a:p>
          <a:p>
            <a:r>
              <a:rPr lang="zh-CN" altLang="en-US" smtClean="0"/>
              <a:t>头部：为了更好的传递信息，在组装报文时，在数据载荷的前面添加的信息段统称为报文的头部。</a:t>
            </a:r>
            <a:endParaRPr lang="en-US" altLang="zh-CN" smtClean="0"/>
          </a:p>
          <a:p>
            <a:r>
              <a:rPr lang="zh-CN" altLang="en-US" smtClean="0"/>
              <a:t>尾部：为了更好的传递信息，在组装报文时，在数据载荷的后面添加的信息段统称为报文的尾部。注意，很多报文是没有尾部的。</a:t>
            </a:r>
            <a:endParaRPr lang="en-US" altLang="zh-CN" smtClean="0"/>
          </a:p>
          <a:p>
            <a:r>
              <a:rPr lang="zh-CN" altLang="en-US" smtClean="0"/>
              <a:t>封装：分层协议所采用的一种技术，底层协议收到来自上层协议的消息时，将该消息附加到底层帧的数据部分。</a:t>
            </a:r>
            <a:endParaRPr lang="en-US" altLang="zh-CN" smtClean="0"/>
          </a:p>
          <a:p>
            <a:r>
              <a:rPr lang="zh-CN" altLang="en-US" smtClean="0"/>
              <a:t>解封装：是封装的逆过程，也就是去掉报文的头部和尾部，获取数据载荷的过程。</a:t>
            </a:r>
            <a:endParaRPr lang="en-US" altLang="zh-CN" smtClean="0"/>
          </a:p>
          <a:p>
            <a:r>
              <a:rPr lang="zh-CN" altLang="en-US" smtClean="0"/>
              <a:t>网关：是在采用不同体系结构或协议的网络之间进行互通时，用于提供协议转换、路由选择、数据交换等功能的网络设备。网关是一种根据其部署位置和功能而命名的术语，而不是一种特定的设备类型。</a:t>
            </a:r>
            <a:endParaRPr lang="en-US" altLang="zh-CN" smtClean="0"/>
          </a:p>
          <a:p>
            <a:r>
              <a:rPr lang="zh-CN" altLang="en-US" smtClean="0"/>
              <a:t>路由器：为报文选择传递路径的网络设备。</a:t>
            </a:r>
            <a:endParaRPr lang="en-US" altLang="zh-CN" smtClean="0"/>
          </a:p>
          <a:p>
            <a:r>
              <a:rPr lang="zh-CN" altLang="zh-CN" smtClean="0"/>
              <a:t>终端设备</a:t>
            </a:r>
            <a:r>
              <a:rPr lang="zh-CN" altLang="en-US" smtClean="0"/>
              <a:t>：</a:t>
            </a:r>
            <a:r>
              <a:rPr lang="zh-CN" altLang="zh-CN" smtClean="0"/>
              <a:t>数据通信系统的端设备，作为数据的发送者或接收者</a:t>
            </a:r>
            <a:r>
              <a:rPr lang="zh-CN" altLang="en-US" smtClean="0"/>
              <a:t>，提供用户接入协议操作所需必要功能，可以是计算机、服务器、</a:t>
            </a:r>
            <a:r>
              <a:rPr lang="en-US" altLang="zh-CN" smtClean="0"/>
              <a:t>VoIP</a:t>
            </a:r>
            <a:r>
              <a:rPr lang="zh-CN" altLang="en-US" smtClean="0"/>
              <a:t>、手机等。</a:t>
            </a:r>
          </a:p>
          <a:p>
            <a:endParaRPr lang="zh-CN" altLang="en-US" dirty="0"/>
          </a:p>
        </p:txBody>
      </p:sp>
      <p:sp>
        <p:nvSpPr>
          <p:cNvPr id="5" name="幻灯片图像占位符 4"/>
          <p:cNvSpPr>
            <a:spLocks noGrp="1" noRot="1" noChangeAspect="1"/>
          </p:cNvSpPr>
          <p:nvPr>
            <p:ph type="sldImg"/>
          </p:nvPr>
        </p:nvSpPr>
        <p:spPr/>
      </p:sp>
    </p:spTree>
    <p:extLst>
      <p:ext uri="{BB962C8B-B14F-4D97-AF65-F5344CB8AC3E}">
        <p14:creationId xmlns:p14="http://schemas.microsoft.com/office/powerpoint/2010/main" val="4740857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修订记录">
    <p:spTree>
      <p:nvGrpSpPr>
        <p:cNvPr id="1" name=""/>
        <p:cNvGrpSpPr/>
        <p:nvPr/>
      </p:nvGrpSpPr>
      <p:grpSpPr>
        <a:xfrm>
          <a:off x="0" y="0"/>
          <a:ext cx="0" cy="0"/>
          <a:chOff x="0" y="0"/>
          <a:chExt cx="0" cy="0"/>
        </a:xfrm>
      </p:grpSpPr>
      <p:graphicFrame>
        <p:nvGraphicFramePr>
          <p:cNvPr id="3" name="Group 3"/>
          <p:cNvGraphicFramePr>
            <a:graphicFrameLocks noGrp="1"/>
          </p:cNvGraphicFramePr>
          <p:nvPr userDrawn="1">
            <p:extLst>
              <p:ext uri="{D42A27DB-BD31-4B8C-83A1-F6EECF244321}">
                <p14:modId xmlns:p14="http://schemas.microsoft.com/office/powerpoint/2010/main" val="2163518714"/>
              </p:ext>
            </p:extLst>
          </p:nvPr>
        </p:nvGraphicFramePr>
        <p:xfrm>
          <a:off x="1007140" y="1254490"/>
          <a:ext cx="10460715" cy="1082675"/>
        </p:xfrm>
        <a:graphic>
          <a:graphicData uri="http://schemas.openxmlformats.org/drawingml/2006/table">
            <a:tbl>
              <a:tblPr/>
              <a:tblGrid>
                <a:gridCol w="3119031">
                  <a:extLst>
                    <a:ext uri="{9D8B030D-6E8A-4147-A177-3AD203B41FA5}">
                      <a16:colId xmlns:a16="http://schemas.microsoft.com/office/drawing/2014/main" xmlns="" val="20000"/>
                    </a:ext>
                  </a:extLst>
                </a:gridCol>
                <a:gridCol w="1967450">
                  <a:extLst>
                    <a:ext uri="{9D8B030D-6E8A-4147-A177-3AD203B41FA5}">
                      <a16:colId xmlns:a16="http://schemas.microsoft.com/office/drawing/2014/main" xmlns="" val="20001"/>
                    </a:ext>
                  </a:extLst>
                </a:gridCol>
                <a:gridCol w="3023155">
                  <a:extLst>
                    <a:ext uri="{9D8B030D-6E8A-4147-A177-3AD203B41FA5}">
                      <a16:colId xmlns:a16="http://schemas.microsoft.com/office/drawing/2014/main" xmlns="" val="20002"/>
                    </a:ext>
                  </a:extLst>
                </a:gridCol>
                <a:gridCol w="2351079">
                  <a:extLst>
                    <a:ext uri="{9D8B030D-6E8A-4147-A177-3AD203B41FA5}">
                      <a16:colId xmlns:a16="http://schemas.microsoft.com/office/drawing/2014/main" xmlns="" val="20003"/>
                    </a:ext>
                  </a:extLst>
                </a:gridCol>
              </a:tblGrid>
              <a:tr h="577850">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1" lang="zh-CN" altLang="en-US" sz="1800" b="1" i="0" u="none" strike="noStrike" cap="none" normalizeH="0" baseline="0" dirty="0">
                          <a:ln>
                            <a:noFill/>
                          </a:ln>
                          <a:solidFill>
                            <a:schemeClr val="tx1"/>
                          </a:solidFill>
                          <a:effectLst/>
                          <a:latin typeface="+mn-lt"/>
                          <a:ea typeface="+mn-ea"/>
                        </a:rPr>
                        <a:t>课程编码</a:t>
                      </a:r>
                    </a:p>
                  </a:txBody>
                  <a:tcPr marL="102659" marR="102659" marT="40053" marB="40053"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1" lang="zh-CN" altLang="en-US" sz="1800" b="1" i="0" u="none" strike="noStrike" cap="none" normalizeH="0" baseline="0" dirty="0">
                          <a:ln>
                            <a:noFill/>
                          </a:ln>
                          <a:solidFill>
                            <a:schemeClr val="tx1"/>
                          </a:solidFill>
                          <a:effectLst/>
                          <a:latin typeface="+mn-lt"/>
                          <a:ea typeface="+mn-ea"/>
                        </a:rPr>
                        <a:t>适用产品</a:t>
                      </a:r>
                    </a:p>
                  </a:txBody>
                  <a:tcPr marL="102659" marR="102659" marT="40053" marB="4005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1" lang="zh-CN" altLang="en-US" sz="1800" b="1" i="0" u="none" strike="noStrike" cap="none" normalizeH="0" baseline="0" dirty="0">
                          <a:ln>
                            <a:noFill/>
                          </a:ln>
                          <a:solidFill>
                            <a:schemeClr val="tx1"/>
                          </a:solidFill>
                          <a:effectLst/>
                          <a:latin typeface="+mn-lt"/>
                          <a:ea typeface="+mn-ea"/>
                        </a:rPr>
                        <a:t>产品版本</a:t>
                      </a:r>
                    </a:p>
                  </a:txBody>
                  <a:tcPr marL="102659" marR="102659" marT="40053" marB="4005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1" lang="zh-CN" altLang="en-US" sz="1800" b="1" i="0" u="none" strike="noStrike" cap="none" normalizeH="0" baseline="0" dirty="0">
                          <a:ln>
                            <a:noFill/>
                          </a:ln>
                          <a:solidFill>
                            <a:schemeClr val="tx1"/>
                          </a:solidFill>
                          <a:effectLst/>
                          <a:latin typeface="+mn-lt"/>
                          <a:ea typeface="+mn-ea"/>
                        </a:rPr>
                        <a:t>课程版本</a:t>
                      </a:r>
                      <a:endParaRPr kumimoji="1" lang="en-US" altLang="zh-CN" sz="1800" b="1" i="0" u="none" strike="noStrike" cap="none" normalizeH="0" baseline="0" dirty="0">
                        <a:ln>
                          <a:noFill/>
                        </a:ln>
                        <a:solidFill>
                          <a:schemeClr val="tx1"/>
                        </a:solidFill>
                        <a:effectLst/>
                        <a:latin typeface="+mn-lt"/>
                        <a:ea typeface="+mn-ea"/>
                      </a:endParaRPr>
                    </a:p>
                  </a:txBody>
                  <a:tcPr marL="102659" marR="102659" marT="40053" marB="40053"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504825">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dirty="0">
                        <a:ln>
                          <a:noFill/>
                        </a:ln>
                        <a:solidFill>
                          <a:schemeClr val="tx1"/>
                        </a:solidFill>
                        <a:effectLst/>
                        <a:latin typeface="+mn-lt"/>
                        <a:ea typeface="+mn-ea"/>
                      </a:endParaRPr>
                    </a:p>
                  </a:txBody>
                  <a:tcPr marL="104303" marR="104303" marT="39127" marB="391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dirty="0">
                        <a:ln>
                          <a:noFill/>
                        </a:ln>
                        <a:solidFill>
                          <a:schemeClr val="tx1"/>
                        </a:solidFill>
                        <a:effectLst/>
                        <a:latin typeface="+mn-lt"/>
                        <a:ea typeface="+mn-ea"/>
                      </a:endParaRPr>
                    </a:p>
                  </a:txBody>
                  <a:tcPr marL="104303" marR="104303"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dirty="0">
                        <a:ln>
                          <a:noFill/>
                        </a:ln>
                        <a:solidFill>
                          <a:schemeClr val="tx1"/>
                        </a:solidFill>
                        <a:effectLst/>
                        <a:latin typeface="+mn-lt"/>
                        <a:ea typeface="+mn-ea"/>
                      </a:endParaRPr>
                    </a:p>
                  </a:txBody>
                  <a:tcPr marL="104303" marR="104303"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dirty="0">
                        <a:ln>
                          <a:noFill/>
                        </a:ln>
                        <a:solidFill>
                          <a:schemeClr val="tx1"/>
                        </a:solidFill>
                        <a:effectLst/>
                        <a:latin typeface="+mn-lt"/>
                        <a:ea typeface="+mn-ea"/>
                      </a:endParaRPr>
                    </a:p>
                  </a:txBody>
                  <a:tcPr marL="104303" marR="104303" marT="39127" marB="391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bl>
          </a:graphicData>
        </a:graphic>
      </p:graphicFrame>
      <p:graphicFrame>
        <p:nvGraphicFramePr>
          <p:cNvPr id="4" name="Group 21"/>
          <p:cNvGraphicFramePr>
            <a:graphicFrameLocks noGrp="1"/>
          </p:cNvGraphicFramePr>
          <p:nvPr userDrawn="1">
            <p:extLst>
              <p:ext uri="{D42A27DB-BD31-4B8C-83A1-F6EECF244321}">
                <p14:modId xmlns:p14="http://schemas.microsoft.com/office/powerpoint/2010/main" val="3380704855"/>
              </p:ext>
            </p:extLst>
          </p:nvPr>
        </p:nvGraphicFramePr>
        <p:xfrm>
          <a:off x="1007140" y="2776902"/>
          <a:ext cx="10460714" cy="3038475"/>
        </p:xfrm>
        <a:graphic>
          <a:graphicData uri="http://schemas.openxmlformats.org/drawingml/2006/table">
            <a:tbl>
              <a:tblPr/>
              <a:tblGrid>
                <a:gridCol w="3119030">
                  <a:extLst>
                    <a:ext uri="{9D8B030D-6E8A-4147-A177-3AD203B41FA5}">
                      <a16:colId xmlns:a16="http://schemas.microsoft.com/office/drawing/2014/main" xmlns="" val="20000"/>
                    </a:ext>
                  </a:extLst>
                </a:gridCol>
                <a:gridCol w="1967450">
                  <a:extLst>
                    <a:ext uri="{9D8B030D-6E8A-4147-A177-3AD203B41FA5}">
                      <a16:colId xmlns:a16="http://schemas.microsoft.com/office/drawing/2014/main" xmlns="" val="20001"/>
                    </a:ext>
                  </a:extLst>
                </a:gridCol>
                <a:gridCol w="3023155">
                  <a:extLst>
                    <a:ext uri="{9D8B030D-6E8A-4147-A177-3AD203B41FA5}">
                      <a16:colId xmlns:a16="http://schemas.microsoft.com/office/drawing/2014/main" xmlns="" val="20002"/>
                    </a:ext>
                  </a:extLst>
                </a:gridCol>
                <a:gridCol w="2351079">
                  <a:extLst>
                    <a:ext uri="{9D8B030D-6E8A-4147-A177-3AD203B41FA5}">
                      <a16:colId xmlns:a16="http://schemas.microsoft.com/office/drawing/2014/main" xmlns="" val="20003"/>
                    </a:ext>
                  </a:extLst>
                </a:gridCol>
              </a:tblGrid>
              <a:tr h="577850">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1" lang="zh-CN" altLang="en-US" sz="1800" b="1" i="0" u="none" strike="noStrike" cap="none" normalizeH="0" baseline="0" dirty="0">
                          <a:ln>
                            <a:noFill/>
                          </a:ln>
                          <a:solidFill>
                            <a:schemeClr val="tx1"/>
                          </a:solidFill>
                          <a:effectLst/>
                          <a:latin typeface="+mn-lt"/>
                          <a:ea typeface="+mn-ea"/>
                        </a:rPr>
                        <a:t>作者</a:t>
                      </a:r>
                      <a:r>
                        <a:rPr kumimoji="1" lang="en-US" altLang="zh-CN" sz="1800" b="1" i="0" u="none" strike="noStrike" cap="none" normalizeH="0" baseline="0" dirty="0">
                          <a:ln>
                            <a:noFill/>
                          </a:ln>
                          <a:solidFill>
                            <a:schemeClr val="tx1"/>
                          </a:solidFill>
                          <a:effectLst/>
                          <a:latin typeface="+mn-lt"/>
                          <a:ea typeface="+mn-ea"/>
                        </a:rPr>
                        <a:t>/</a:t>
                      </a:r>
                      <a:r>
                        <a:rPr kumimoji="1" lang="zh-CN" altLang="en-US" sz="1800" b="1" i="0" u="none" strike="noStrike" cap="none" normalizeH="0" baseline="0" dirty="0">
                          <a:ln>
                            <a:noFill/>
                          </a:ln>
                          <a:solidFill>
                            <a:schemeClr val="tx1"/>
                          </a:solidFill>
                          <a:effectLst/>
                          <a:latin typeface="+mn-lt"/>
                          <a:ea typeface="+mn-ea"/>
                        </a:rPr>
                        <a:t>工号</a:t>
                      </a:r>
                    </a:p>
                  </a:txBody>
                  <a:tcPr marL="102659" marR="102659" marT="40053" marB="40053"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1" lang="zh-CN" altLang="en-US" sz="1800" b="1" i="0" u="none" strike="noStrike" cap="none" normalizeH="0" baseline="0" dirty="0">
                          <a:ln>
                            <a:noFill/>
                          </a:ln>
                          <a:solidFill>
                            <a:schemeClr val="tx1"/>
                          </a:solidFill>
                          <a:effectLst/>
                          <a:latin typeface="+mn-lt"/>
                          <a:ea typeface="+mn-ea"/>
                        </a:rPr>
                        <a:t>时间</a:t>
                      </a:r>
                    </a:p>
                  </a:txBody>
                  <a:tcPr marL="102659" marR="102659" marT="40053" marB="4005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1" lang="zh-CN" altLang="en-US" sz="1800" b="1" i="0" u="none" strike="noStrike" cap="none" normalizeH="0" baseline="0" dirty="0">
                          <a:ln>
                            <a:noFill/>
                          </a:ln>
                          <a:solidFill>
                            <a:schemeClr val="tx1"/>
                          </a:solidFill>
                          <a:effectLst/>
                          <a:latin typeface="+mn-lt"/>
                          <a:ea typeface="+mn-ea"/>
                        </a:rPr>
                        <a:t>审核人</a:t>
                      </a:r>
                      <a:r>
                        <a:rPr kumimoji="1" lang="en-US" altLang="zh-CN" sz="1800" b="1" i="0" u="none" strike="noStrike" cap="none" normalizeH="0" baseline="0" dirty="0">
                          <a:ln>
                            <a:noFill/>
                          </a:ln>
                          <a:solidFill>
                            <a:schemeClr val="tx1"/>
                          </a:solidFill>
                          <a:effectLst/>
                          <a:latin typeface="+mn-lt"/>
                          <a:ea typeface="+mn-ea"/>
                        </a:rPr>
                        <a:t>/</a:t>
                      </a:r>
                      <a:r>
                        <a:rPr kumimoji="1" lang="zh-CN" altLang="en-US" sz="1800" b="1" i="0" u="none" strike="noStrike" cap="none" normalizeH="0" baseline="0" dirty="0">
                          <a:ln>
                            <a:noFill/>
                          </a:ln>
                          <a:solidFill>
                            <a:schemeClr val="tx1"/>
                          </a:solidFill>
                          <a:effectLst/>
                          <a:latin typeface="+mn-lt"/>
                          <a:ea typeface="+mn-ea"/>
                        </a:rPr>
                        <a:t>工号</a:t>
                      </a:r>
                    </a:p>
                  </a:txBody>
                  <a:tcPr marL="102659" marR="102659" marT="40053" marB="4005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1" lang="zh-CN" altLang="zh-CN" sz="1800" b="1" i="0" u="none" strike="noStrike" cap="none" normalizeH="0" baseline="0" dirty="0">
                          <a:ln>
                            <a:noFill/>
                          </a:ln>
                          <a:solidFill>
                            <a:schemeClr val="tx1"/>
                          </a:solidFill>
                          <a:effectLst/>
                          <a:latin typeface="+mn-lt"/>
                          <a:ea typeface="+mn-ea"/>
                        </a:rPr>
                        <a:t>新开发/优化</a:t>
                      </a:r>
                      <a:endParaRPr kumimoji="1" lang="zh-CN" altLang="en-US" sz="1800" b="1" i="0" u="none" strike="noStrike" cap="none" normalizeH="0" baseline="0" dirty="0">
                        <a:ln>
                          <a:noFill/>
                        </a:ln>
                        <a:solidFill>
                          <a:schemeClr val="tx1"/>
                        </a:solidFill>
                        <a:effectLst/>
                        <a:latin typeface="+mn-lt"/>
                        <a:ea typeface="+mn-ea"/>
                      </a:endParaRPr>
                    </a:p>
                  </a:txBody>
                  <a:tcPr marL="102659" marR="102659" marT="40053" marB="40053"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504825">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dirty="0">
                        <a:ln>
                          <a:noFill/>
                        </a:ln>
                        <a:solidFill>
                          <a:schemeClr val="tx1"/>
                        </a:solidFill>
                        <a:effectLst/>
                        <a:latin typeface="+mn-lt"/>
                        <a:ea typeface="+mn-ea"/>
                      </a:endParaRPr>
                    </a:p>
                  </a:txBody>
                  <a:tcPr marL="104303" marR="104303" marT="39127" marB="391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dirty="0">
                        <a:ln>
                          <a:noFill/>
                        </a:ln>
                        <a:solidFill>
                          <a:schemeClr val="tx1"/>
                        </a:solidFill>
                        <a:effectLst/>
                        <a:latin typeface="+mn-lt"/>
                        <a:ea typeface="+mn-ea"/>
                      </a:endParaRPr>
                    </a:p>
                  </a:txBody>
                  <a:tcPr marL="104303" marR="104303"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dirty="0">
                        <a:ln>
                          <a:noFill/>
                        </a:ln>
                        <a:solidFill>
                          <a:schemeClr val="tx1"/>
                        </a:solidFill>
                        <a:effectLst/>
                        <a:latin typeface="+mn-lt"/>
                        <a:ea typeface="+mn-ea"/>
                      </a:endParaRPr>
                    </a:p>
                  </a:txBody>
                  <a:tcPr marL="104303" marR="104303"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dirty="0">
                        <a:ln>
                          <a:noFill/>
                        </a:ln>
                        <a:solidFill>
                          <a:schemeClr val="tx1"/>
                        </a:solidFill>
                        <a:effectLst/>
                        <a:latin typeface="+mn-lt"/>
                        <a:ea typeface="+mn-ea"/>
                      </a:endParaRPr>
                    </a:p>
                  </a:txBody>
                  <a:tcPr marL="104303" marR="104303" marT="39127" marB="391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488950">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n-lt"/>
                        <a:ea typeface="+mn-ea"/>
                      </a:endParaRPr>
                    </a:p>
                  </a:txBody>
                  <a:tcPr marL="104303" marR="104303" marT="39127" marB="391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n-lt"/>
                        <a:ea typeface="+mn-ea"/>
                      </a:endParaRPr>
                    </a:p>
                  </a:txBody>
                  <a:tcPr marL="104303" marR="104303"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n-lt"/>
                        <a:ea typeface="+mn-ea"/>
                      </a:endParaRPr>
                    </a:p>
                  </a:txBody>
                  <a:tcPr marL="104303" marR="104303"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n-lt"/>
                        <a:ea typeface="+mn-ea"/>
                      </a:endParaRPr>
                    </a:p>
                  </a:txBody>
                  <a:tcPr marL="104303" marR="104303" marT="39127" marB="391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488950">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n-lt"/>
                        <a:ea typeface="+mn-ea"/>
                      </a:endParaRPr>
                    </a:p>
                  </a:txBody>
                  <a:tcPr marL="104303" marR="104303" marT="39127" marB="391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n-lt"/>
                        <a:ea typeface="+mn-ea"/>
                      </a:endParaRPr>
                    </a:p>
                  </a:txBody>
                  <a:tcPr marL="104303" marR="104303"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n-lt"/>
                        <a:ea typeface="+mn-ea"/>
                      </a:endParaRPr>
                    </a:p>
                  </a:txBody>
                  <a:tcPr marL="104303" marR="104303"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n-lt"/>
                        <a:ea typeface="+mn-ea"/>
                      </a:endParaRPr>
                    </a:p>
                  </a:txBody>
                  <a:tcPr marL="104303" marR="104303" marT="39127" marB="391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488950">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a:ln>
                          <a:noFill/>
                        </a:ln>
                        <a:solidFill>
                          <a:schemeClr val="tx1"/>
                        </a:solidFill>
                        <a:effectLst/>
                        <a:latin typeface="+mn-lt"/>
                        <a:ea typeface="+mn-ea"/>
                      </a:endParaRPr>
                    </a:p>
                  </a:txBody>
                  <a:tcPr marL="104303" marR="104303" marT="39127" marB="391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n-lt"/>
                        <a:ea typeface="+mn-ea"/>
                      </a:endParaRPr>
                    </a:p>
                  </a:txBody>
                  <a:tcPr marL="104303" marR="104303"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n-lt"/>
                        <a:ea typeface="+mn-ea"/>
                      </a:endParaRPr>
                    </a:p>
                  </a:txBody>
                  <a:tcPr marL="104303" marR="104303"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a:ln>
                          <a:noFill/>
                        </a:ln>
                        <a:solidFill>
                          <a:schemeClr val="tx1"/>
                        </a:solidFill>
                        <a:effectLst/>
                        <a:latin typeface="+mn-lt"/>
                        <a:ea typeface="+mn-ea"/>
                      </a:endParaRPr>
                    </a:p>
                  </a:txBody>
                  <a:tcPr marL="104303" marR="104303" marT="39127" marB="391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r h="488950">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n-lt"/>
                        <a:ea typeface="+mn-ea"/>
                      </a:endParaRPr>
                    </a:p>
                  </a:txBody>
                  <a:tcPr marL="104303" marR="104303" marT="39127" marB="391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a:ln>
                          <a:noFill/>
                        </a:ln>
                        <a:solidFill>
                          <a:schemeClr val="tx1"/>
                        </a:solidFill>
                        <a:effectLst/>
                        <a:latin typeface="+mn-lt"/>
                        <a:ea typeface="+mn-ea"/>
                      </a:endParaRPr>
                    </a:p>
                  </a:txBody>
                  <a:tcPr marL="104303" marR="104303"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n-lt"/>
                        <a:ea typeface="+mn-ea"/>
                      </a:endParaRPr>
                    </a:p>
                  </a:txBody>
                  <a:tcPr marL="104303" marR="104303"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n-lt"/>
                        <a:ea typeface="+mn-ea"/>
                      </a:endParaRPr>
                    </a:p>
                  </a:txBody>
                  <a:tcPr marL="104303" marR="104303" marT="39127" marB="391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5"/>
                  </a:ext>
                </a:extLst>
              </a:tr>
            </a:tbl>
          </a:graphicData>
        </a:graphic>
      </p:graphicFrame>
      <p:sp>
        <p:nvSpPr>
          <p:cNvPr id="5" name="文本占位符 7"/>
          <p:cNvSpPr>
            <a:spLocks noGrp="1"/>
          </p:cNvSpPr>
          <p:nvPr>
            <p:ph type="body" sz="quarter" idx="17" hasCustomPrompt="1"/>
          </p:nvPr>
        </p:nvSpPr>
        <p:spPr>
          <a:xfrm>
            <a:off x="1007139" y="1825692"/>
            <a:ext cx="3119030" cy="504887"/>
          </a:xfrm>
          <a:prstGeom prst="rect">
            <a:avLst/>
          </a:prstGeom>
        </p:spPr>
        <p:txBody>
          <a:bodyPr anchor="ctr"/>
          <a:lstStyle>
            <a:lvl1pPr algn="ctr">
              <a:lnSpc>
                <a:spcPct val="100000"/>
              </a:lnSpc>
              <a:buNone/>
              <a:defRPr sz="1599">
                <a:latin typeface="+mn-lt"/>
                <a:ea typeface="+mn-ea"/>
                <a:cs typeface="Arial" panose="020B0604020202020204" pitchFamily="34" charset="0"/>
              </a:defRPr>
            </a:lvl1pPr>
          </a:lstStyle>
          <a:p>
            <a:pPr lvl="0"/>
            <a:r>
              <a:rPr lang="zh-CN" altLang="en-US" dirty="0"/>
              <a:t>课程编码</a:t>
            </a:r>
          </a:p>
        </p:txBody>
      </p:sp>
      <p:sp>
        <p:nvSpPr>
          <p:cNvPr id="6" name="文本占位符 7"/>
          <p:cNvSpPr>
            <a:spLocks noGrp="1"/>
          </p:cNvSpPr>
          <p:nvPr>
            <p:ph type="body" sz="quarter" idx="18" hasCustomPrompt="1"/>
          </p:nvPr>
        </p:nvSpPr>
        <p:spPr>
          <a:xfrm>
            <a:off x="4126170" y="1825692"/>
            <a:ext cx="1967450" cy="504887"/>
          </a:xfrm>
          <a:prstGeom prst="rect">
            <a:avLst/>
          </a:prstGeom>
        </p:spPr>
        <p:txBody>
          <a:bodyPr anchor="ctr"/>
          <a:lstStyle>
            <a:lvl1pPr algn="ctr">
              <a:lnSpc>
                <a:spcPct val="100000"/>
              </a:lnSpc>
              <a:buNone/>
              <a:defRPr sz="1599">
                <a:latin typeface="+mn-lt"/>
                <a:ea typeface="+mn-ea"/>
                <a:cs typeface="Arial" panose="020B0604020202020204" pitchFamily="34" charset="0"/>
              </a:defRPr>
            </a:lvl1pPr>
          </a:lstStyle>
          <a:p>
            <a:pPr lvl="0"/>
            <a:r>
              <a:rPr lang="zh-CN" altLang="en-US" dirty="0"/>
              <a:t>适用的产品</a:t>
            </a:r>
          </a:p>
        </p:txBody>
      </p:sp>
      <p:sp>
        <p:nvSpPr>
          <p:cNvPr id="7" name="文本占位符 7"/>
          <p:cNvSpPr>
            <a:spLocks noGrp="1"/>
          </p:cNvSpPr>
          <p:nvPr>
            <p:ph type="body" sz="quarter" idx="19" hasCustomPrompt="1"/>
          </p:nvPr>
        </p:nvSpPr>
        <p:spPr>
          <a:xfrm>
            <a:off x="6093619" y="1825692"/>
            <a:ext cx="3023155" cy="504887"/>
          </a:xfrm>
          <a:prstGeom prst="rect">
            <a:avLst/>
          </a:prstGeom>
        </p:spPr>
        <p:txBody>
          <a:bodyPr anchor="ctr"/>
          <a:lstStyle>
            <a:lvl1pPr algn="ctr">
              <a:lnSpc>
                <a:spcPct val="100000"/>
              </a:lnSpc>
              <a:buNone/>
              <a:defRPr sz="1599">
                <a:latin typeface="+mn-lt"/>
                <a:ea typeface="+mn-ea"/>
                <a:cs typeface="Arial" panose="020B0604020202020204" pitchFamily="34" charset="0"/>
              </a:defRPr>
            </a:lvl1pPr>
          </a:lstStyle>
          <a:p>
            <a:pPr lvl="0"/>
            <a:r>
              <a:rPr lang="en-US" altLang="zh-CN" dirty="0"/>
              <a:t>V5R2</a:t>
            </a:r>
            <a:endParaRPr lang="zh-CN" altLang="en-US" dirty="0"/>
          </a:p>
        </p:txBody>
      </p:sp>
      <p:sp>
        <p:nvSpPr>
          <p:cNvPr id="8" name="文本占位符 7"/>
          <p:cNvSpPr>
            <a:spLocks noGrp="1"/>
          </p:cNvSpPr>
          <p:nvPr>
            <p:ph type="body" sz="quarter" idx="20" hasCustomPrompt="1"/>
          </p:nvPr>
        </p:nvSpPr>
        <p:spPr>
          <a:xfrm>
            <a:off x="9116775" y="1825692"/>
            <a:ext cx="2351079" cy="504887"/>
          </a:xfrm>
          <a:prstGeom prst="rect">
            <a:avLst/>
          </a:prstGeom>
        </p:spPr>
        <p:txBody>
          <a:bodyPr anchor="ctr"/>
          <a:lstStyle>
            <a:lvl1pPr algn="ctr">
              <a:lnSpc>
                <a:spcPct val="100000"/>
              </a:lnSpc>
              <a:buNone/>
              <a:defRPr sz="1599">
                <a:latin typeface="+mn-lt"/>
                <a:ea typeface="+mn-ea"/>
                <a:cs typeface="Arial" panose="020B0604020202020204" pitchFamily="34" charset="0"/>
              </a:defRPr>
            </a:lvl1pPr>
          </a:lstStyle>
          <a:p>
            <a:pPr lvl="0"/>
            <a:r>
              <a:rPr lang="en-US" altLang="zh-CN" dirty="0"/>
              <a:t>V1R1</a:t>
            </a:r>
            <a:endParaRPr lang="zh-CN" altLang="en-US" dirty="0"/>
          </a:p>
        </p:txBody>
      </p:sp>
      <p:sp>
        <p:nvSpPr>
          <p:cNvPr id="9" name="文本占位符 7"/>
          <p:cNvSpPr>
            <a:spLocks noGrp="1"/>
          </p:cNvSpPr>
          <p:nvPr>
            <p:ph type="body" sz="quarter" idx="13" hasCustomPrompt="1"/>
          </p:nvPr>
        </p:nvSpPr>
        <p:spPr>
          <a:xfrm>
            <a:off x="1007042" y="3373862"/>
            <a:ext cx="3119128" cy="468052"/>
          </a:xfrm>
          <a:prstGeom prst="rect">
            <a:avLst/>
          </a:prstGeom>
        </p:spPr>
        <p:txBody>
          <a:bodyPr anchor="ctr"/>
          <a:lstStyle>
            <a:lvl1pPr algn="ctr">
              <a:lnSpc>
                <a:spcPct val="100000"/>
              </a:lnSpc>
              <a:buNone/>
              <a:defRPr sz="1599">
                <a:latin typeface="+mn-lt"/>
                <a:ea typeface="+mn-ea"/>
                <a:cs typeface="Arial" panose="020B0604020202020204" pitchFamily="34" charset="0"/>
              </a:defRPr>
            </a:lvl1pPr>
          </a:lstStyle>
          <a:p>
            <a:pPr lvl="0"/>
            <a:r>
              <a:rPr lang="zh-CN" altLang="en-US" dirty="0"/>
              <a:t>姓名</a:t>
            </a:r>
            <a:r>
              <a:rPr lang="en-US" altLang="zh-CN" dirty="0"/>
              <a:t>/</a:t>
            </a:r>
            <a:r>
              <a:rPr lang="zh-CN" altLang="en-US" dirty="0"/>
              <a:t>工号</a:t>
            </a:r>
          </a:p>
        </p:txBody>
      </p:sp>
      <p:sp>
        <p:nvSpPr>
          <p:cNvPr id="10" name="文本占位符 7"/>
          <p:cNvSpPr>
            <a:spLocks noGrp="1"/>
          </p:cNvSpPr>
          <p:nvPr>
            <p:ph type="body" sz="quarter" idx="14" hasCustomPrompt="1"/>
          </p:nvPr>
        </p:nvSpPr>
        <p:spPr>
          <a:xfrm>
            <a:off x="4126170" y="3373862"/>
            <a:ext cx="1967450" cy="468052"/>
          </a:xfrm>
          <a:prstGeom prst="rect">
            <a:avLst/>
          </a:prstGeom>
        </p:spPr>
        <p:txBody>
          <a:bodyPr anchor="ctr"/>
          <a:lstStyle>
            <a:lvl1pPr algn="ctr">
              <a:lnSpc>
                <a:spcPct val="100000"/>
              </a:lnSpc>
              <a:buNone/>
              <a:defRPr sz="1599">
                <a:latin typeface="+mn-lt"/>
                <a:ea typeface="+mn-ea"/>
                <a:cs typeface="Arial" panose="020B0604020202020204" pitchFamily="34" charset="0"/>
              </a:defRPr>
            </a:lvl1pPr>
          </a:lstStyle>
          <a:p>
            <a:pPr lvl="0"/>
            <a:r>
              <a:rPr lang="en-US" altLang="zh-CN" dirty="0"/>
              <a:t>2015.01.25</a:t>
            </a:r>
            <a:endParaRPr lang="zh-CN" altLang="en-US" dirty="0"/>
          </a:p>
        </p:txBody>
      </p:sp>
      <p:sp>
        <p:nvSpPr>
          <p:cNvPr id="11" name="文本占位符 7"/>
          <p:cNvSpPr>
            <a:spLocks noGrp="1"/>
          </p:cNvSpPr>
          <p:nvPr>
            <p:ph type="body" sz="quarter" idx="15" hasCustomPrompt="1"/>
          </p:nvPr>
        </p:nvSpPr>
        <p:spPr>
          <a:xfrm>
            <a:off x="6093619" y="3373862"/>
            <a:ext cx="3023155" cy="468052"/>
          </a:xfrm>
          <a:prstGeom prst="rect">
            <a:avLst/>
          </a:prstGeom>
        </p:spPr>
        <p:txBody>
          <a:bodyPr anchor="ctr"/>
          <a:lstStyle>
            <a:lvl1pPr algn="ctr">
              <a:lnSpc>
                <a:spcPct val="100000"/>
              </a:lnSpc>
              <a:buNone/>
              <a:defRPr sz="1599">
                <a:latin typeface="+mn-lt"/>
                <a:ea typeface="+mn-ea"/>
                <a:cs typeface="Arial" panose="020B0604020202020204" pitchFamily="34" charset="0"/>
              </a:defRPr>
            </a:lvl1pPr>
          </a:lstStyle>
          <a:p>
            <a:pPr lvl="0"/>
            <a:r>
              <a:rPr lang="zh-CN" altLang="en-US" dirty="0"/>
              <a:t>姓名</a:t>
            </a:r>
            <a:r>
              <a:rPr lang="en-US" altLang="zh-CN" dirty="0"/>
              <a:t>/</a:t>
            </a:r>
            <a:r>
              <a:rPr lang="zh-CN" altLang="en-US" dirty="0"/>
              <a:t>工号</a:t>
            </a:r>
          </a:p>
        </p:txBody>
      </p:sp>
      <p:sp>
        <p:nvSpPr>
          <p:cNvPr id="12" name="文本占位符 7"/>
          <p:cNvSpPr>
            <a:spLocks noGrp="1"/>
          </p:cNvSpPr>
          <p:nvPr>
            <p:ph type="body" sz="quarter" idx="16" hasCustomPrompt="1"/>
          </p:nvPr>
        </p:nvSpPr>
        <p:spPr>
          <a:xfrm>
            <a:off x="9116775" y="3337858"/>
            <a:ext cx="2351342" cy="504056"/>
          </a:xfrm>
          <a:prstGeom prst="rect">
            <a:avLst/>
          </a:prstGeom>
        </p:spPr>
        <p:txBody>
          <a:bodyPr anchor="ctr"/>
          <a:lstStyle>
            <a:lvl1pPr algn="ctr">
              <a:lnSpc>
                <a:spcPct val="100000"/>
              </a:lnSpc>
              <a:buNone/>
              <a:defRPr sz="1599">
                <a:latin typeface="+mn-lt"/>
                <a:ea typeface="+mn-ea"/>
                <a:cs typeface="Arial" panose="020B0604020202020204" pitchFamily="34" charset="0"/>
              </a:defRPr>
            </a:lvl1pPr>
          </a:lstStyle>
          <a:p>
            <a:pPr lvl="0"/>
            <a:r>
              <a:rPr lang="zh-CN" altLang="en-US" dirty="0"/>
              <a:t>新开发</a:t>
            </a:r>
          </a:p>
        </p:txBody>
      </p:sp>
      <p:sp>
        <p:nvSpPr>
          <p:cNvPr id="13" name="Rectangle 2"/>
          <p:cNvSpPr>
            <a:spLocks noChangeArrowheads="1"/>
          </p:cNvSpPr>
          <p:nvPr userDrawn="1"/>
        </p:nvSpPr>
        <p:spPr bwMode="auto">
          <a:xfrm>
            <a:off x="952130" y="368661"/>
            <a:ext cx="2802144" cy="479425"/>
          </a:xfrm>
          <a:prstGeom prst="rect">
            <a:avLst/>
          </a:prstGeom>
          <a:noFill/>
          <a:ln w="9525">
            <a:noFill/>
            <a:miter lim="800000"/>
            <a:headEnd/>
            <a:tailEnd/>
          </a:ln>
        </p:spPr>
        <p:txBody>
          <a:bodyPr lIns="78227" tIns="39112" rIns="78227" bIns="39112" anchor="ctr"/>
          <a:lstStyle/>
          <a:p>
            <a:pPr algn="l" defTabSz="1001223" rtl="0" eaLnBrk="0" fontAlgn="t" hangingPunct="0">
              <a:spcBef>
                <a:spcPct val="0"/>
              </a:spcBef>
              <a:spcAft>
                <a:spcPct val="0"/>
              </a:spcAft>
            </a:pPr>
            <a:r>
              <a:rPr lang="zh-CN" altLang="en-US" sz="3499" b="1" kern="1200">
                <a:solidFill>
                  <a:schemeClr val="tx1">
                    <a:lumMod val="75000"/>
                    <a:lumOff val="25000"/>
                  </a:schemeClr>
                </a:solidFill>
                <a:latin typeface="+mn-lt"/>
                <a:ea typeface="+mn-ea"/>
                <a:cs typeface="Arial" panose="020B0604020202020204" pitchFamily="34" charset="0"/>
              </a:rPr>
              <a:t>修订记录</a:t>
            </a:r>
            <a:endParaRPr lang="zh-CN" altLang="en-US" sz="3499" b="1" kern="1200" dirty="0">
              <a:solidFill>
                <a:schemeClr val="tx1">
                  <a:lumMod val="75000"/>
                  <a:lumOff val="25000"/>
                </a:schemeClr>
              </a:solidFill>
              <a:latin typeface="+mn-lt"/>
              <a:ea typeface="+mn-ea"/>
              <a:cs typeface="Arial" panose="020B0604020202020204" pitchFamily="34" charset="0"/>
            </a:endParaRPr>
          </a:p>
        </p:txBody>
      </p:sp>
      <p:sp>
        <p:nvSpPr>
          <p:cNvPr id="14" name="Text Box 58"/>
          <p:cNvSpPr txBox="1">
            <a:spLocks noChangeArrowheads="1"/>
          </p:cNvSpPr>
          <p:nvPr userDrawn="1"/>
        </p:nvSpPr>
        <p:spPr bwMode="auto">
          <a:xfrm>
            <a:off x="8900835" y="296652"/>
            <a:ext cx="2771225" cy="707886"/>
          </a:xfrm>
          <a:prstGeom prst="rect">
            <a:avLst/>
          </a:prstGeom>
          <a:noFill/>
          <a:ln w="9525" algn="ctr">
            <a:noFill/>
            <a:miter lim="800000"/>
            <a:headEnd/>
            <a:tailEnd/>
          </a:ln>
        </p:spPr>
        <p:txBody>
          <a:bodyPr wrap="square">
            <a:spAutoFit/>
          </a:bodyPr>
          <a:lstStyle/>
          <a:p>
            <a:pPr>
              <a:spcBef>
                <a:spcPct val="50000"/>
              </a:spcBef>
            </a:pPr>
            <a:r>
              <a:rPr lang="zh-CN" altLang="en-US" sz="3998" i="0">
                <a:solidFill>
                  <a:schemeClr val="bg2">
                    <a:lumMod val="50000"/>
                  </a:schemeClr>
                </a:solidFill>
                <a:latin typeface="+mn-lt"/>
                <a:ea typeface="+mn-ea"/>
                <a:cs typeface="Arial" panose="020B0604020202020204" pitchFamily="34" charset="0"/>
              </a:rPr>
              <a:t>本页</a:t>
            </a:r>
            <a:r>
              <a:rPr lang="zh-CN" altLang="en-US" sz="3998" i="0" dirty="0">
                <a:solidFill>
                  <a:schemeClr val="bg2">
                    <a:lumMod val="50000"/>
                  </a:schemeClr>
                </a:solidFill>
                <a:latin typeface="+mn-lt"/>
                <a:ea typeface="+mn-ea"/>
                <a:cs typeface="Arial" panose="020B0604020202020204" pitchFamily="34" charset="0"/>
              </a:rPr>
              <a:t>不打印</a:t>
            </a:r>
          </a:p>
        </p:txBody>
      </p:sp>
      <p:sp>
        <p:nvSpPr>
          <p:cNvPr id="15" name="文本占位符 7"/>
          <p:cNvSpPr>
            <a:spLocks noGrp="1"/>
          </p:cNvSpPr>
          <p:nvPr>
            <p:ph type="body" sz="quarter" idx="21" hasCustomPrompt="1"/>
          </p:nvPr>
        </p:nvSpPr>
        <p:spPr>
          <a:xfrm>
            <a:off x="1007042" y="3877918"/>
            <a:ext cx="3119128" cy="468052"/>
          </a:xfrm>
          <a:prstGeom prst="rect">
            <a:avLst/>
          </a:prstGeom>
        </p:spPr>
        <p:txBody>
          <a:bodyPr anchor="ctr"/>
          <a:lstStyle>
            <a:lvl1pPr algn="ctr">
              <a:lnSpc>
                <a:spcPct val="100000"/>
              </a:lnSpc>
              <a:buNone/>
              <a:defRPr sz="1599">
                <a:latin typeface="+mn-lt"/>
                <a:ea typeface="+mn-ea"/>
                <a:cs typeface="Arial" panose="020B0604020202020204" pitchFamily="34" charset="0"/>
              </a:defRPr>
            </a:lvl1pPr>
          </a:lstStyle>
          <a:p>
            <a:pPr lvl="0"/>
            <a:r>
              <a:rPr lang="zh-CN" altLang="en-US" dirty="0"/>
              <a:t>姓名</a:t>
            </a:r>
            <a:r>
              <a:rPr lang="en-US" altLang="zh-CN" dirty="0"/>
              <a:t>/</a:t>
            </a:r>
            <a:r>
              <a:rPr lang="zh-CN" altLang="en-US" dirty="0"/>
              <a:t>工号</a:t>
            </a:r>
          </a:p>
        </p:txBody>
      </p:sp>
      <p:sp>
        <p:nvSpPr>
          <p:cNvPr id="16" name="文本占位符 7"/>
          <p:cNvSpPr>
            <a:spLocks noGrp="1"/>
          </p:cNvSpPr>
          <p:nvPr>
            <p:ph type="body" sz="quarter" idx="22" hasCustomPrompt="1"/>
          </p:nvPr>
        </p:nvSpPr>
        <p:spPr>
          <a:xfrm>
            <a:off x="4126170" y="3877918"/>
            <a:ext cx="1967450" cy="468052"/>
          </a:xfrm>
          <a:prstGeom prst="rect">
            <a:avLst/>
          </a:prstGeom>
        </p:spPr>
        <p:txBody>
          <a:bodyPr anchor="ctr"/>
          <a:lstStyle>
            <a:lvl1pPr algn="ctr">
              <a:lnSpc>
                <a:spcPct val="100000"/>
              </a:lnSpc>
              <a:buNone/>
              <a:defRPr sz="1599">
                <a:latin typeface="+mn-lt"/>
                <a:ea typeface="+mn-ea"/>
                <a:cs typeface="Arial" panose="020B0604020202020204" pitchFamily="34" charset="0"/>
              </a:defRPr>
            </a:lvl1pPr>
          </a:lstStyle>
          <a:p>
            <a:pPr lvl="0"/>
            <a:r>
              <a:rPr lang="en-US" altLang="zh-CN" dirty="0"/>
              <a:t>2015.01.25</a:t>
            </a:r>
            <a:endParaRPr lang="zh-CN" altLang="en-US" dirty="0"/>
          </a:p>
        </p:txBody>
      </p:sp>
      <p:sp>
        <p:nvSpPr>
          <p:cNvPr id="17" name="文本占位符 7"/>
          <p:cNvSpPr>
            <a:spLocks noGrp="1"/>
          </p:cNvSpPr>
          <p:nvPr>
            <p:ph type="body" sz="quarter" idx="23" hasCustomPrompt="1"/>
          </p:nvPr>
        </p:nvSpPr>
        <p:spPr>
          <a:xfrm>
            <a:off x="6093619" y="3877918"/>
            <a:ext cx="3023155" cy="468052"/>
          </a:xfrm>
          <a:prstGeom prst="rect">
            <a:avLst/>
          </a:prstGeom>
        </p:spPr>
        <p:txBody>
          <a:bodyPr anchor="ctr"/>
          <a:lstStyle>
            <a:lvl1pPr algn="ctr">
              <a:lnSpc>
                <a:spcPct val="100000"/>
              </a:lnSpc>
              <a:buNone/>
              <a:defRPr sz="1599">
                <a:latin typeface="+mn-lt"/>
                <a:ea typeface="+mn-ea"/>
                <a:cs typeface="Arial" panose="020B0604020202020204" pitchFamily="34" charset="0"/>
              </a:defRPr>
            </a:lvl1pPr>
          </a:lstStyle>
          <a:p>
            <a:pPr lvl="0"/>
            <a:r>
              <a:rPr lang="zh-CN" altLang="en-US" dirty="0"/>
              <a:t>姓名</a:t>
            </a:r>
            <a:r>
              <a:rPr lang="en-US" altLang="zh-CN" dirty="0"/>
              <a:t>/</a:t>
            </a:r>
            <a:r>
              <a:rPr lang="zh-CN" altLang="en-US" dirty="0"/>
              <a:t>工号</a:t>
            </a:r>
          </a:p>
        </p:txBody>
      </p:sp>
      <p:sp>
        <p:nvSpPr>
          <p:cNvPr id="18" name="文本占位符 7"/>
          <p:cNvSpPr>
            <a:spLocks noGrp="1"/>
          </p:cNvSpPr>
          <p:nvPr>
            <p:ph type="body" sz="quarter" idx="24" hasCustomPrompt="1"/>
          </p:nvPr>
        </p:nvSpPr>
        <p:spPr>
          <a:xfrm>
            <a:off x="9116775" y="3841914"/>
            <a:ext cx="2351342" cy="504056"/>
          </a:xfrm>
          <a:prstGeom prst="rect">
            <a:avLst/>
          </a:prstGeom>
        </p:spPr>
        <p:txBody>
          <a:bodyPr anchor="ctr"/>
          <a:lstStyle>
            <a:lvl1pPr algn="ctr">
              <a:lnSpc>
                <a:spcPct val="100000"/>
              </a:lnSpc>
              <a:buNone/>
              <a:defRPr sz="1599">
                <a:latin typeface="+mn-lt"/>
                <a:ea typeface="+mn-ea"/>
                <a:cs typeface="Arial" panose="020B0604020202020204" pitchFamily="34" charset="0"/>
              </a:defRPr>
            </a:lvl1pPr>
          </a:lstStyle>
          <a:p>
            <a:pPr lvl="0"/>
            <a:r>
              <a:rPr lang="zh-CN" altLang="en-US" dirty="0"/>
              <a:t>优化</a:t>
            </a:r>
          </a:p>
        </p:txBody>
      </p:sp>
      <p:sp>
        <p:nvSpPr>
          <p:cNvPr id="19" name="文本占位符 7"/>
          <p:cNvSpPr>
            <a:spLocks noGrp="1"/>
          </p:cNvSpPr>
          <p:nvPr>
            <p:ph type="body" sz="quarter" idx="25" hasCustomPrompt="1"/>
          </p:nvPr>
        </p:nvSpPr>
        <p:spPr>
          <a:xfrm>
            <a:off x="1007042" y="4345970"/>
            <a:ext cx="3119128" cy="468052"/>
          </a:xfrm>
          <a:prstGeom prst="rect">
            <a:avLst/>
          </a:prstGeom>
        </p:spPr>
        <p:txBody>
          <a:bodyPr anchor="ctr"/>
          <a:lstStyle>
            <a:lvl1pPr algn="ctr">
              <a:lnSpc>
                <a:spcPct val="100000"/>
              </a:lnSpc>
              <a:buNone/>
              <a:defRPr sz="1599">
                <a:latin typeface="+mn-lt"/>
                <a:ea typeface="+mn-ea"/>
                <a:cs typeface="Arial" panose="020B0604020202020204" pitchFamily="34" charset="0"/>
              </a:defRPr>
            </a:lvl1pPr>
          </a:lstStyle>
          <a:p>
            <a:pPr lvl="0"/>
            <a:r>
              <a:rPr lang="zh-CN" altLang="en-US" dirty="0"/>
              <a:t>姓名</a:t>
            </a:r>
            <a:r>
              <a:rPr lang="en-US" altLang="zh-CN" dirty="0"/>
              <a:t>/</a:t>
            </a:r>
            <a:r>
              <a:rPr lang="zh-CN" altLang="en-US" dirty="0"/>
              <a:t>工号</a:t>
            </a:r>
          </a:p>
        </p:txBody>
      </p:sp>
      <p:sp>
        <p:nvSpPr>
          <p:cNvPr id="20" name="文本占位符 7"/>
          <p:cNvSpPr>
            <a:spLocks noGrp="1"/>
          </p:cNvSpPr>
          <p:nvPr>
            <p:ph type="body" sz="quarter" idx="26" hasCustomPrompt="1"/>
          </p:nvPr>
        </p:nvSpPr>
        <p:spPr>
          <a:xfrm>
            <a:off x="4126170" y="4345970"/>
            <a:ext cx="1967450" cy="468052"/>
          </a:xfrm>
          <a:prstGeom prst="rect">
            <a:avLst/>
          </a:prstGeom>
        </p:spPr>
        <p:txBody>
          <a:bodyPr anchor="ctr"/>
          <a:lstStyle>
            <a:lvl1pPr algn="ctr">
              <a:lnSpc>
                <a:spcPct val="100000"/>
              </a:lnSpc>
              <a:buNone/>
              <a:defRPr sz="1599">
                <a:latin typeface="+mn-lt"/>
                <a:ea typeface="+mn-ea"/>
                <a:cs typeface="Arial" panose="020B0604020202020204" pitchFamily="34" charset="0"/>
              </a:defRPr>
            </a:lvl1pPr>
          </a:lstStyle>
          <a:p>
            <a:pPr lvl="0"/>
            <a:r>
              <a:rPr lang="en-US" altLang="zh-CN" dirty="0"/>
              <a:t>2015.01.25</a:t>
            </a:r>
            <a:endParaRPr lang="zh-CN" altLang="en-US" dirty="0"/>
          </a:p>
        </p:txBody>
      </p:sp>
      <p:sp>
        <p:nvSpPr>
          <p:cNvPr id="21" name="文本占位符 7"/>
          <p:cNvSpPr>
            <a:spLocks noGrp="1"/>
          </p:cNvSpPr>
          <p:nvPr>
            <p:ph type="body" sz="quarter" idx="27" hasCustomPrompt="1"/>
          </p:nvPr>
        </p:nvSpPr>
        <p:spPr>
          <a:xfrm>
            <a:off x="6093619" y="4345970"/>
            <a:ext cx="3023155" cy="468052"/>
          </a:xfrm>
          <a:prstGeom prst="rect">
            <a:avLst/>
          </a:prstGeom>
        </p:spPr>
        <p:txBody>
          <a:bodyPr anchor="ctr"/>
          <a:lstStyle>
            <a:lvl1pPr algn="ctr">
              <a:lnSpc>
                <a:spcPct val="100000"/>
              </a:lnSpc>
              <a:buNone/>
              <a:defRPr sz="1599">
                <a:latin typeface="+mn-lt"/>
                <a:ea typeface="+mn-ea"/>
                <a:cs typeface="Arial" panose="020B0604020202020204" pitchFamily="34" charset="0"/>
              </a:defRPr>
            </a:lvl1pPr>
          </a:lstStyle>
          <a:p>
            <a:pPr lvl="0"/>
            <a:r>
              <a:rPr lang="zh-CN" altLang="en-US" dirty="0"/>
              <a:t>姓名</a:t>
            </a:r>
            <a:r>
              <a:rPr lang="en-US" altLang="zh-CN" dirty="0"/>
              <a:t>/</a:t>
            </a:r>
            <a:r>
              <a:rPr lang="zh-CN" altLang="en-US" dirty="0"/>
              <a:t>工号</a:t>
            </a:r>
          </a:p>
        </p:txBody>
      </p:sp>
      <p:sp>
        <p:nvSpPr>
          <p:cNvPr id="22" name="文本占位符 7"/>
          <p:cNvSpPr>
            <a:spLocks noGrp="1"/>
          </p:cNvSpPr>
          <p:nvPr>
            <p:ph type="body" sz="quarter" idx="28" hasCustomPrompt="1"/>
          </p:nvPr>
        </p:nvSpPr>
        <p:spPr>
          <a:xfrm>
            <a:off x="9116775" y="4345970"/>
            <a:ext cx="2351342" cy="468052"/>
          </a:xfrm>
          <a:prstGeom prst="rect">
            <a:avLst/>
          </a:prstGeom>
        </p:spPr>
        <p:txBody>
          <a:bodyPr anchor="ctr"/>
          <a:lstStyle>
            <a:lvl1pPr algn="ctr">
              <a:lnSpc>
                <a:spcPct val="100000"/>
              </a:lnSpc>
              <a:buNone/>
              <a:defRPr sz="1599">
                <a:latin typeface="+mn-lt"/>
                <a:ea typeface="+mn-ea"/>
                <a:cs typeface="Arial" panose="020B0604020202020204" pitchFamily="34" charset="0"/>
              </a:defRPr>
            </a:lvl1pPr>
          </a:lstStyle>
          <a:p>
            <a:pPr lvl="0"/>
            <a:r>
              <a:rPr lang="zh-CN" altLang="en-US" dirty="0"/>
              <a:t>优化</a:t>
            </a:r>
          </a:p>
        </p:txBody>
      </p:sp>
      <p:sp>
        <p:nvSpPr>
          <p:cNvPr id="23" name="文本占位符 7"/>
          <p:cNvSpPr>
            <a:spLocks noGrp="1"/>
          </p:cNvSpPr>
          <p:nvPr>
            <p:ph type="body" sz="quarter" idx="29" hasCustomPrompt="1"/>
          </p:nvPr>
        </p:nvSpPr>
        <p:spPr>
          <a:xfrm>
            <a:off x="1007042" y="4886030"/>
            <a:ext cx="3119128" cy="468052"/>
          </a:xfrm>
          <a:prstGeom prst="rect">
            <a:avLst/>
          </a:prstGeom>
        </p:spPr>
        <p:txBody>
          <a:bodyPr anchor="ctr"/>
          <a:lstStyle>
            <a:lvl1pPr algn="ctr">
              <a:lnSpc>
                <a:spcPct val="100000"/>
              </a:lnSpc>
              <a:buNone/>
              <a:defRPr sz="1599">
                <a:latin typeface="+mn-lt"/>
                <a:ea typeface="+mn-ea"/>
                <a:cs typeface="Arial" panose="020B0604020202020204" pitchFamily="34" charset="0"/>
              </a:defRPr>
            </a:lvl1pPr>
          </a:lstStyle>
          <a:p>
            <a:pPr lvl="0"/>
            <a:r>
              <a:rPr lang="zh-CN" altLang="en-US" dirty="0"/>
              <a:t>姓名</a:t>
            </a:r>
            <a:r>
              <a:rPr lang="en-US" altLang="zh-CN" dirty="0"/>
              <a:t>/</a:t>
            </a:r>
            <a:r>
              <a:rPr lang="zh-CN" altLang="en-US" dirty="0"/>
              <a:t>工号</a:t>
            </a:r>
          </a:p>
        </p:txBody>
      </p:sp>
      <p:sp>
        <p:nvSpPr>
          <p:cNvPr id="24" name="文本占位符 7"/>
          <p:cNvSpPr>
            <a:spLocks noGrp="1"/>
          </p:cNvSpPr>
          <p:nvPr>
            <p:ph type="body" sz="quarter" idx="30" hasCustomPrompt="1"/>
          </p:nvPr>
        </p:nvSpPr>
        <p:spPr>
          <a:xfrm>
            <a:off x="4126170" y="4886030"/>
            <a:ext cx="1967450" cy="468052"/>
          </a:xfrm>
          <a:prstGeom prst="rect">
            <a:avLst/>
          </a:prstGeom>
        </p:spPr>
        <p:txBody>
          <a:bodyPr anchor="ctr"/>
          <a:lstStyle>
            <a:lvl1pPr algn="ctr">
              <a:lnSpc>
                <a:spcPct val="100000"/>
              </a:lnSpc>
              <a:buNone/>
              <a:defRPr sz="1599">
                <a:latin typeface="+mn-lt"/>
                <a:ea typeface="+mn-ea"/>
                <a:cs typeface="Arial" panose="020B0604020202020204" pitchFamily="34" charset="0"/>
              </a:defRPr>
            </a:lvl1pPr>
          </a:lstStyle>
          <a:p>
            <a:pPr lvl="0"/>
            <a:r>
              <a:rPr lang="en-US" altLang="zh-CN" dirty="0"/>
              <a:t>2015.01.25</a:t>
            </a:r>
            <a:endParaRPr lang="zh-CN" altLang="en-US" dirty="0"/>
          </a:p>
        </p:txBody>
      </p:sp>
      <p:sp>
        <p:nvSpPr>
          <p:cNvPr id="25" name="文本占位符 7"/>
          <p:cNvSpPr>
            <a:spLocks noGrp="1"/>
          </p:cNvSpPr>
          <p:nvPr>
            <p:ph type="body" sz="quarter" idx="31" hasCustomPrompt="1"/>
          </p:nvPr>
        </p:nvSpPr>
        <p:spPr>
          <a:xfrm>
            <a:off x="6093619" y="4886030"/>
            <a:ext cx="3023155" cy="468052"/>
          </a:xfrm>
          <a:prstGeom prst="rect">
            <a:avLst/>
          </a:prstGeom>
        </p:spPr>
        <p:txBody>
          <a:bodyPr anchor="ctr"/>
          <a:lstStyle>
            <a:lvl1pPr algn="ctr">
              <a:lnSpc>
                <a:spcPct val="100000"/>
              </a:lnSpc>
              <a:buNone/>
              <a:defRPr sz="1599">
                <a:latin typeface="+mn-lt"/>
                <a:ea typeface="+mn-ea"/>
                <a:cs typeface="Arial" panose="020B0604020202020204" pitchFamily="34" charset="0"/>
              </a:defRPr>
            </a:lvl1pPr>
          </a:lstStyle>
          <a:p>
            <a:pPr lvl="0"/>
            <a:r>
              <a:rPr lang="zh-CN" altLang="en-US" dirty="0"/>
              <a:t>姓名</a:t>
            </a:r>
            <a:r>
              <a:rPr lang="en-US" altLang="zh-CN" dirty="0"/>
              <a:t>/</a:t>
            </a:r>
            <a:r>
              <a:rPr lang="zh-CN" altLang="en-US" dirty="0"/>
              <a:t>工号</a:t>
            </a:r>
          </a:p>
        </p:txBody>
      </p:sp>
      <p:sp>
        <p:nvSpPr>
          <p:cNvPr id="26" name="文本占位符 7"/>
          <p:cNvSpPr>
            <a:spLocks noGrp="1"/>
          </p:cNvSpPr>
          <p:nvPr>
            <p:ph type="body" sz="quarter" idx="32" hasCustomPrompt="1"/>
          </p:nvPr>
        </p:nvSpPr>
        <p:spPr>
          <a:xfrm>
            <a:off x="9116775" y="4886030"/>
            <a:ext cx="2351342" cy="468052"/>
          </a:xfrm>
          <a:prstGeom prst="rect">
            <a:avLst/>
          </a:prstGeom>
        </p:spPr>
        <p:txBody>
          <a:bodyPr anchor="ctr"/>
          <a:lstStyle>
            <a:lvl1pPr algn="ctr">
              <a:lnSpc>
                <a:spcPct val="100000"/>
              </a:lnSpc>
              <a:buNone/>
              <a:defRPr sz="1599">
                <a:latin typeface="+mn-lt"/>
                <a:ea typeface="+mn-ea"/>
                <a:cs typeface="Arial" panose="020B0604020202020204" pitchFamily="34" charset="0"/>
              </a:defRPr>
            </a:lvl1pPr>
          </a:lstStyle>
          <a:p>
            <a:pPr lvl="0"/>
            <a:r>
              <a:rPr lang="zh-CN" altLang="en-US" dirty="0"/>
              <a:t>优化</a:t>
            </a:r>
          </a:p>
        </p:txBody>
      </p:sp>
      <p:sp>
        <p:nvSpPr>
          <p:cNvPr id="27" name="文本占位符 7"/>
          <p:cNvSpPr>
            <a:spLocks noGrp="1"/>
          </p:cNvSpPr>
          <p:nvPr>
            <p:ph type="body" sz="quarter" idx="33" hasCustomPrompt="1"/>
          </p:nvPr>
        </p:nvSpPr>
        <p:spPr>
          <a:xfrm>
            <a:off x="1007042" y="5354082"/>
            <a:ext cx="3119128" cy="468052"/>
          </a:xfrm>
          <a:prstGeom prst="rect">
            <a:avLst/>
          </a:prstGeom>
        </p:spPr>
        <p:txBody>
          <a:bodyPr anchor="ctr"/>
          <a:lstStyle>
            <a:lvl1pPr algn="ctr">
              <a:lnSpc>
                <a:spcPct val="100000"/>
              </a:lnSpc>
              <a:buNone/>
              <a:defRPr sz="1599">
                <a:latin typeface="+mn-lt"/>
                <a:ea typeface="+mn-ea"/>
                <a:cs typeface="Arial" panose="020B0604020202020204" pitchFamily="34" charset="0"/>
              </a:defRPr>
            </a:lvl1pPr>
          </a:lstStyle>
          <a:p>
            <a:pPr lvl="0"/>
            <a:r>
              <a:rPr lang="zh-CN" altLang="en-US" dirty="0"/>
              <a:t>姓名</a:t>
            </a:r>
            <a:r>
              <a:rPr lang="en-US" altLang="zh-CN" dirty="0"/>
              <a:t>/</a:t>
            </a:r>
            <a:r>
              <a:rPr lang="zh-CN" altLang="en-US" dirty="0"/>
              <a:t>工号</a:t>
            </a:r>
          </a:p>
        </p:txBody>
      </p:sp>
      <p:sp>
        <p:nvSpPr>
          <p:cNvPr id="28" name="文本占位符 7"/>
          <p:cNvSpPr>
            <a:spLocks noGrp="1"/>
          </p:cNvSpPr>
          <p:nvPr>
            <p:ph type="body" sz="quarter" idx="34" hasCustomPrompt="1"/>
          </p:nvPr>
        </p:nvSpPr>
        <p:spPr>
          <a:xfrm>
            <a:off x="4126170" y="5354082"/>
            <a:ext cx="1967450" cy="468052"/>
          </a:xfrm>
          <a:prstGeom prst="rect">
            <a:avLst/>
          </a:prstGeom>
        </p:spPr>
        <p:txBody>
          <a:bodyPr anchor="ctr"/>
          <a:lstStyle>
            <a:lvl1pPr algn="ctr">
              <a:lnSpc>
                <a:spcPct val="100000"/>
              </a:lnSpc>
              <a:buNone/>
              <a:defRPr sz="1599">
                <a:latin typeface="+mn-lt"/>
                <a:ea typeface="+mn-ea"/>
                <a:cs typeface="Arial" panose="020B0604020202020204" pitchFamily="34" charset="0"/>
              </a:defRPr>
            </a:lvl1pPr>
          </a:lstStyle>
          <a:p>
            <a:pPr lvl="0"/>
            <a:r>
              <a:rPr lang="en-US" altLang="zh-CN" dirty="0"/>
              <a:t>2015.01.25</a:t>
            </a:r>
            <a:endParaRPr lang="zh-CN" altLang="en-US" dirty="0"/>
          </a:p>
        </p:txBody>
      </p:sp>
      <p:sp>
        <p:nvSpPr>
          <p:cNvPr id="29" name="文本占位符 7"/>
          <p:cNvSpPr>
            <a:spLocks noGrp="1"/>
          </p:cNvSpPr>
          <p:nvPr>
            <p:ph type="body" sz="quarter" idx="35" hasCustomPrompt="1"/>
          </p:nvPr>
        </p:nvSpPr>
        <p:spPr>
          <a:xfrm>
            <a:off x="6093619" y="5354082"/>
            <a:ext cx="3023155" cy="468052"/>
          </a:xfrm>
          <a:prstGeom prst="rect">
            <a:avLst/>
          </a:prstGeom>
        </p:spPr>
        <p:txBody>
          <a:bodyPr anchor="ctr"/>
          <a:lstStyle>
            <a:lvl1pPr algn="ctr">
              <a:lnSpc>
                <a:spcPct val="100000"/>
              </a:lnSpc>
              <a:buNone/>
              <a:defRPr sz="1599">
                <a:latin typeface="+mn-lt"/>
                <a:ea typeface="+mn-ea"/>
                <a:cs typeface="Arial" panose="020B0604020202020204" pitchFamily="34" charset="0"/>
              </a:defRPr>
            </a:lvl1pPr>
          </a:lstStyle>
          <a:p>
            <a:pPr lvl="0"/>
            <a:r>
              <a:rPr lang="zh-CN" altLang="en-US" dirty="0"/>
              <a:t>姓名</a:t>
            </a:r>
            <a:r>
              <a:rPr lang="en-US" altLang="zh-CN" dirty="0"/>
              <a:t>/</a:t>
            </a:r>
            <a:r>
              <a:rPr lang="zh-CN" altLang="en-US" dirty="0"/>
              <a:t>工号</a:t>
            </a:r>
          </a:p>
        </p:txBody>
      </p:sp>
      <p:sp>
        <p:nvSpPr>
          <p:cNvPr id="30" name="文本占位符 7"/>
          <p:cNvSpPr>
            <a:spLocks noGrp="1"/>
          </p:cNvSpPr>
          <p:nvPr>
            <p:ph type="body" sz="quarter" idx="36" hasCustomPrompt="1"/>
          </p:nvPr>
        </p:nvSpPr>
        <p:spPr>
          <a:xfrm>
            <a:off x="9116775" y="5354082"/>
            <a:ext cx="2351342" cy="468052"/>
          </a:xfrm>
          <a:prstGeom prst="rect">
            <a:avLst/>
          </a:prstGeom>
        </p:spPr>
        <p:txBody>
          <a:bodyPr anchor="ctr"/>
          <a:lstStyle>
            <a:lvl1pPr algn="ctr">
              <a:lnSpc>
                <a:spcPct val="100000"/>
              </a:lnSpc>
              <a:buNone/>
              <a:defRPr sz="1599">
                <a:latin typeface="+mn-lt"/>
                <a:ea typeface="+mn-ea"/>
                <a:cs typeface="Arial" panose="020B0604020202020204" pitchFamily="34" charset="0"/>
              </a:defRPr>
            </a:lvl1pPr>
          </a:lstStyle>
          <a:p>
            <a:pPr lvl="0"/>
            <a:r>
              <a:rPr lang="zh-CN" altLang="en-US" dirty="0"/>
              <a:t>优化</a:t>
            </a:r>
          </a:p>
        </p:txBody>
      </p:sp>
    </p:spTree>
    <p:extLst>
      <p:ext uri="{BB962C8B-B14F-4D97-AF65-F5344CB8AC3E}">
        <p14:creationId xmlns:p14="http://schemas.microsoft.com/office/powerpoint/2010/main" val="70872865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0#思考题">
    <p:spTree>
      <p:nvGrpSpPr>
        <p:cNvPr id="1" name=""/>
        <p:cNvGrpSpPr/>
        <p:nvPr/>
      </p:nvGrpSpPr>
      <p:grpSpPr>
        <a:xfrm>
          <a:off x="0" y="0"/>
          <a:ext cx="0" cy="0"/>
          <a:chOff x="0" y="0"/>
          <a:chExt cx="0" cy="0"/>
        </a:xfrm>
      </p:grpSpPr>
      <p:sp>
        <p:nvSpPr>
          <p:cNvPr id="3" name="文本占位符 6"/>
          <p:cNvSpPr>
            <a:spLocks noGrp="1"/>
          </p:cNvSpPr>
          <p:nvPr>
            <p:ph type="body" sz="quarter" idx="10" hasCustomPrompt="1"/>
          </p:nvPr>
        </p:nvSpPr>
        <p:spPr>
          <a:xfrm>
            <a:off x="468316" y="1233487"/>
            <a:ext cx="11276184" cy="4680000"/>
          </a:xfrm>
        </p:spPr>
        <p:txBody>
          <a:bodyPr/>
          <a:lstStyle>
            <a:lvl1pPr marL="457017" marR="0" indent="-457017" algn="just" defTabSz="801367" rtl="0" eaLnBrk="1" fontAlgn="auto" latinLnBrk="0" hangingPunct="1">
              <a:lnSpc>
                <a:spcPct val="140000"/>
              </a:lnSpc>
              <a:spcBef>
                <a:spcPct val="30000"/>
              </a:spcBef>
              <a:spcAft>
                <a:spcPct val="0"/>
              </a:spcAft>
              <a:buClrTx/>
              <a:buSzPct val="100000"/>
              <a:buFont typeface="+mj-lt"/>
              <a:buAutoNum type="arabicPeriod"/>
              <a:tabLst/>
              <a:defRPr sz="1999">
                <a:latin typeface="+mn-lt"/>
                <a:ea typeface="+mn-ea"/>
                <a:cs typeface="Arial" panose="020B0604020202020204" pitchFamily="34" charset="0"/>
              </a:defRPr>
            </a:lvl1pPr>
            <a:lvl2pPr marL="401476" indent="0" algn="just">
              <a:buSzPct val="100000"/>
              <a:buFont typeface="+mj-lt"/>
              <a:buNone/>
              <a:defRPr sz="1799"/>
            </a:lvl2pPr>
            <a:lvl3pPr>
              <a:defRPr/>
            </a:lvl3pPr>
            <a:lvl5pPr>
              <a:buNone/>
              <a:defRPr/>
            </a:lvl5pPr>
          </a:lstStyle>
          <a:p>
            <a:r>
              <a:rPr lang="zh-CN" altLang="en-US" dirty="0"/>
              <a:t>此版式用于思考题</a:t>
            </a:r>
            <a:r>
              <a:rPr lang="en-US" altLang="zh-CN" dirty="0"/>
              <a:t>-201501</a:t>
            </a:r>
            <a:r>
              <a:rPr lang="zh-CN" altLang="en-US" dirty="0"/>
              <a:t>具体格式（序号格式需以模板展示）</a:t>
            </a:r>
            <a:endParaRPr lang="en-US" altLang="zh-CN" dirty="0"/>
          </a:p>
        </p:txBody>
      </p:sp>
      <p:sp>
        <p:nvSpPr>
          <p:cNvPr id="4" name="TextBox 10">
            <a:extLst>
              <a:ext uri="{FF2B5EF4-FFF2-40B4-BE49-F238E27FC236}">
                <a16:creationId xmlns:a16="http://schemas.microsoft.com/office/drawing/2014/main" xmlns="" id="{18ED692C-39CB-4AC0-81F6-D21CDD086EE4}"/>
              </a:ext>
            </a:extLst>
          </p:cNvPr>
          <p:cNvSpPr txBox="1"/>
          <p:nvPr userDrawn="1"/>
        </p:nvSpPr>
        <p:spPr bwMode="auto">
          <a:xfrm>
            <a:off x="1594877" y="408780"/>
            <a:ext cx="1664752" cy="639559"/>
          </a:xfrm>
          <a:prstGeom prst="rect">
            <a:avLst/>
          </a:prstGeom>
          <a:noFill/>
          <a:ln w="9525">
            <a:noFill/>
            <a:miter lim="800000"/>
            <a:headEnd/>
            <a:tailEnd/>
          </a:ln>
        </p:spPr>
        <p:txBody>
          <a:bodyPr wrap="square" lIns="99941" tIns="49967" rIns="99941" bIns="49967" rtlCol="0">
            <a:spAutoFit/>
          </a:bodyPr>
          <a:lstStyle/>
          <a:p>
            <a:pPr defTabSz="1001223" eaLnBrk="0" fontAlgn="auto" hangingPunct="0"/>
            <a:r>
              <a:rPr lang="zh-CN" altLang="en-US" sz="3499" b="1" dirty="0">
                <a:solidFill>
                  <a:schemeClr val="tx1"/>
                </a:solidFill>
                <a:latin typeface="+mn-lt"/>
                <a:ea typeface="+mn-ea"/>
                <a:cs typeface="Arial" pitchFamily="34" charset="0"/>
              </a:rPr>
              <a:t>思考题</a:t>
            </a:r>
          </a:p>
        </p:txBody>
      </p:sp>
      <p:sp>
        <p:nvSpPr>
          <p:cNvPr id="5" name="Freeform 9"/>
          <p:cNvSpPr>
            <a:spLocks/>
          </p:cNvSpPr>
          <p:nvPr userDrawn="1"/>
        </p:nvSpPr>
        <p:spPr bwMode="auto">
          <a:xfrm>
            <a:off x="3112" y="296368"/>
            <a:ext cx="1375826" cy="864380"/>
          </a:xfrm>
          <a:custGeom>
            <a:avLst/>
            <a:gdLst>
              <a:gd name="T0" fmla="*/ 756 w 867"/>
              <a:gd name="T1" fmla="*/ 493 h 493"/>
              <a:gd name="T2" fmla="*/ 0 w 867"/>
              <a:gd name="T3" fmla="*/ 493 h 493"/>
              <a:gd name="T4" fmla="*/ 0 w 867"/>
              <a:gd name="T5" fmla="*/ 0 h 493"/>
              <a:gd name="T6" fmla="*/ 756 w 867"/>
              <a:gd name="T7" fmla="*/ 0 h 493"/>
              <a:gd name="T8" fmla="*/ 867 w 867"/>
              <a:gd name="T9" fmla="*/ 248 h 493"/>
              <a:gd name="T10" fmla="*/ 756 w 867"/>
              <a:gd name="T11" fmla="*/ 493 h 493"/>
            </a:gdLst>
            <a:ahLst/>
            <a:cxnLst>
              <a:cxn ang="0">
                <a:pos x="T0" y="T1"/>
              </a:cxn>
              <a:cxn ang="0">
                <a:pos x="T2" y="T3"/>
              </a:cxn>
              <a:cxn ang="0">
                <a:pos x="T4" y="T5"/>
              </a:cxn>
              <a:cxn ang="0">
                <a:pos x="T6" y="T7"/>
              </a:cxn>
              <a:cxn ang="0">
                <a:pos x="T8" y="T9"/>
              </a:cxn>
              <a:cxn ang="0">
                <a:pos x="T10" y="T11"/>
              </a:cxn>
            </a:cxnLst>
            <a:rect l="0" t="0" r="r" b="b"/>
            <a:pathLst>
              <a:path w="867" h="493">
                <a:moveTo>
                  <a:pt x="756" y="493"/>
                </a:moveTo>
                <a:lnTo>
                  <a:pt x="0" y="493"/>
                </a:lnTo>
                <a:lnTo>
                  <a:pt x="0" y="0"/>
                </a:lnTo>
                <a:lnTo>
                  <a:pt x="756" y="0"/>
                </a:lnTo>
                <a:lnTo>
                  <a:pt x="867" y="248"/>
                </a:lnTo>
                <a:lnTo>
                  <a:pt x="756" y="493"/>
                </a:lnTo>
                <a:close/>
              </a:path>
            </a:pathLst>
          </a:custGeom>
          <a:solidFill>
            <a:srgbClr val="00B0F0"/>
          </a:solidFill>
          <a:ln w="9525" cap="flat" cmpd="sng" algn="ctr">
            <a:noFill/>
            <a:prstDash val="solid"/>
            <a:round/>
            <a:headEnd type="none" w="med" len="med"/>
            <a:tailEnd type="none" w="med" len="med"/>
          </a:ln>
          <a:effectLst/>
        </p:spPr>
        <p:txBody>
          <a:bodyPr rot="0" spcFirstLastPara="0" vertOverflow="overflow" horzOverflow="overflow" vert="horz" wrap="square" lIns="91404" tIns="45702" rIns="91404" bIns="45702" numCol="1" spcCol="0" rtlCol="0" fromWordArt="0" anchor="t" anchorCtr="0" forceAA="0" compatLnSpc="1">
            <a:prstTxWarp prst="textNoShape">
              <a:avLst/>
            </a:prstTxWarp>
            <a:noAutofit/>
          </a:bodyPr>
          <a:lstStyle/>
          <a:p>
            <a:endParaRPr lang="zh-CN" altLang="en-US" sz="1799">
              <a:latin typeface="+mn-lt"/>
              <a:ea typeface="+mn-ea"/>
            </a:endParaRPr>
          </a:p>
        </p:txBody>
      </p:sp>
      <p:sp>
        <p:nvSpPr>
          <p:cNvPr id="6" name="Freeform 11"/>
          <p:cNvSpPr>
            <a:spLocks/>
          </p:cNvSpPr>
          <p:nvPr userDrawn="1"/>
        </p:nvSpPr>
        <p:spPr bwMode="auto">
          <a:xfrm>
            <a:off x="1245702" y="296368"/>
            <a:ext cx="233272"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0B9CE5"/>
          </a:solidFill>
          <a:ln w="9525" cap="flat" cmpd="sng" algn="ctr">
            <a:noFill/>
            <a:prstDash val="solid"/>
            <a:round/>
            <a:headEnd type="none" w="med" len="med"/>
            <a:tailEnd type="none" w="med" len="med"/>
          </a:ln>
          <a:effectLst/>
        </p:spPr>
        <p:txBody>
          <a:bodyPr rot="0" spcFirstLastPara="0" vertOverflow="overflow" horzOverflow="overflow" vert="horz" wrap="square" lIns="91404" tIns="45702" rIns="91404" bIns="45702" numCol="1" spcCol="0" rtlCol="0" fromWordArt="0" anchor="t" anchorCtr="0" forceAA="0" compatLnSpc="1">
            <a:prstTxWarp prst="textNoShape">
              <a:avLst/>
            </a:prstTxWarp>
            <a:noAutofit/>
          </a:bodyPr>
          <a:lstStyle/>
          <a:p>
            <a:endParaRPr lang="zh-CN" altLang="en-US" sz="1799">
              <a:latin typeface="+mn-lt"/>
              <a:ea typeface="+mn-ea"/>
            </a:endParaRPr>
          </a:p>
        </p:txBody>
      </p:sp>
      <p:grpSp>
        <p:nvGrpSpPr>
          <p:cNvPr id="7" name="组合 6"/>
          <p:cNvGrpSpPr/>
          <p:nvPr userDrawn="1"/>
        </p:nvGrpSpPr>
        <p:grpSpPr>
          <a:xfrm>
            <a:off x="479190" y="424270"/>
            <a:ext cx="495425" cy="592462"/>
            <a:chOff x="5554662" y="2422526"/>
            <a:chExt cx="690564" cy="825500"/>
          </a:xfrm>
          <a:solidFill>
            <a:schemeClr val="bg1"/>
          </a:solidFill>
        </p:grpSpPr>
        <p:sp>
          <p:nvSpPr>
            <p:cNvPr id="8" name="Freeform 30"/>
            <p:cNvSpPr>
              <a:spLocks/>
            </p:cNvSpPr>
            <p:nvPr/>
          </p:nvSpPr>
          <p:spPr bwMode="auto">
            <a:xfrm>
              <a:off x="5554662" y="2487613"/>
              <a:ext cx="258763" cy="760413"/>
            </a:xfrm>
            <a:custGeom>
              <a:avLst/>
              <a:gdLst>
                <a:gd name="T0" fmla="*/ 233 w 245"/>
                <a:gd name="T1" fmla="*/ 722 h 722"/>
                <a:gd name="T2" fmla="*/ 245 w 245"/>
                <a:gd name="T3" fmla="*/ 710 h 722"/>
                <a:gd name="T4" fmla="*/ 245 w 245"/>
                <a:gd name="T5" fmla="*/ 614 h 722"/>
                <a:gd name="T6" fmla="*/ 187 w 245"/>
                <a:gd name="T7" fmla="*/ 559 h 722"/>
                <a:gd name="T8" fmla="*/ 93 w 245"/>
                <a:gd name="T9" fmla="*/ 499 h 722"/>
                <a:gd name="T10" fmla="*/ 93 w 245"/>
                <a:gd name="T11" fmla="*/ 401 h 722"/>
                <a:gd name="T12" fmla="*/ 82 w 245"/>
                <a:gd name="T13" fmla="*/ 398 h 722"/>
                <a:gd name="T14" fmla="*/ 38 w 245"/>
                <a:gd name="T15" fmla="*/ 381 h 722"/>
                <a:gd name="T16" fmla="*/ 102 w 245"/>
                <a:gd name="T17" fmla="*/ 255 h 722"/>
                <a:gd name="T18" fmla="*/ 106 w 245"/>
                <a:gd name="T19" fmla="*/ 250 h 722"/>
                <a:gd name="T20" fmla="*/ 105 w 245"/>
                <a:gd name="T21" fmla="*/ 244 h 722"/>
                <a:gd name="T22" fmla="*/ 218 w 245"/>
                <a:gd name="T23" fmla="*/ 31 h 722"/>
                <a:gd name="T24" fmla="*/ 225 w 245"/>
                <a:gd name="T25" fmla="*/ 15 h 722"/>
                <a:gd name="T26" fmla="*/ 222 w 245"/>
                <a:gd name="T27" fmla="*/ 9 h 722"/>
                <a:gd name="T28" fmla="*/ 207 w 245"/>
                <a:gd name="T29" fmla="*/ 3 h 722"/>
                <a:gd name="T30" fmla="*/ 86 w 245"/>
                <a:gd name="T31" fmla="*/ 148 h 722"/>
                <a:gd name="T32" fmla="*/ 75 w 245"/>
                <a:gd name="T33" fmla="*/ 240 h 722"/>
                <a:gd name="T34" fmla="*/ 8 w 245"/>
                <a:gd name="T35" fmla="*/ 390 h 722"/>
                <a:gd name="T36" fmla="*/ 8 w 245"/>
                <a:gd name="T37" fmla="*/ 391 h 722"/>
                <a:gd name="T38" fmla="*/ 8 w 245"/>
                <a:gd name="T39" fmla="*/ 393 h 722"/>
                <a:gd name="T40" fmla="*/ 63 w 245"/>
                <a:gd name="T41" fmla="*/ 424 h 722"/>
                <a:gd name="T42" fmla="*/ 63 w 245"/>
                <a:gd name="T43" fmla="*/ 500 h 722"/>
                <a:gd name="T44" fmla="*/ 179 w 245"/>
                <a:gd name="T45" fmla="*/ 588 h 722"/>
                <a:gd name="T46" fmla="*/ 215 w 245"/>
                <a:gd name="T47" fmla="*/ 612 h 722"/>
                <a:gd name="T48" fmla="*/ 215 w 245"/>
                <a:gd name="T49" fmla="*/ 614 h 722"/>
                <a:gd name="T50" fmla="*/ 215 w 245"/>
                <a:gd name="T51" fmla="*/ 710 h 722"/>
                <a:gd name="T52" fmla="*/ 227 w 245"/>
                <a:gd name="T53" fmla="*/ 722 h 722"/>
                <a:gd name="T54" fmla="*/ 233 w 245"/>
                <a:gd name="T55" fmla="*/ 722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45" h="722">
                  <a:moveTo>
                    <a:pt x="233" y="722"/>
                  </a:moveTo>
                  <a:cubicBezTo>
                    <a:pt x="240" y="722"/>
                    <a:pt x="245" y="717"/>
                    <a:pt x="245" y="710"/>
                  </a:cubicBezTo>
                  <a:cubicBezTo>
                    <a:pt x="245" y="614"/>
                    <a:pt x="245" y="614"/>
                    <a:pt x="245" y="614"/>
                  </a:cubicBezTo>
                  <a:cubicBezTo>
                    <a:pt x="245" y="605"/>
                    <a:pt x="242" y="574"/>
                    <a:pt x="187" y="559"/>
                  </a:cubicBezTo>
                  <a:cubicBezTo>
                    <a:pt x="128" y="543"/>
                    <a:pt x="94" y="522"/>
                    <a:pt x="93" y="499"/>
                  </a:cubicBezTo>
                  <a:cubicBezTo>
                    <a:pt x="93" y="401"/>
                    <a:pt x="93" y="401"/>
                    <a:pt x="93" y="401"/>
                  </a:cubicBezTo>
                  <a:cubicBezTo>
                    <a:pt x="82" y="398"/>
                    <a:pt x="82" y="398"/>
                    <a:pt x="82" y="398"/>
                  </a:cubicBezTo>
                  <a:cubicBezTo>
                    <a:pt x="64" y="393"/>
                    <a:pt x="45" y="385"/>
                    <a:pt x="38" y="381"/>
                  </a:cubicBezTo>
                  <a:cubicBezTo>
                    <a:pt x="38" y="369"/>
                    <a:pt x="44" y="325"/>
                    <a:pt x="102" y="255"/>
                  </a:cubicBezTo>
                  <a:cubicBezTo>
                    <a:pt x="106" y="250"/>
                    <a:pt x="106" y="250"/>
                    <a:pt x="106" y="250"/>
                  </a:cubicBezTo>
                  <a:cubicBezTo>
                    <a:pt x="105" y="244"/>
                    <a:pt x="105" y="244"/>
                    <a:pt x="105" y="244"/>
                  </a:cubicBezTo>
                  <a:cubicBezTo>
                    <a:pt x="105" y="237"/>
                    <a:pt x="92" y="92"/>
                    <a:pt x="218" y="31"/>
                  </a:cubicBezTo>
                  <a:cubicBezTo>
                    <a:pt x="224" y="28"/>
                    <a:pt x="227" y="21"/>
                    <a:pt x="225" y="15"/>
                  </a:cubicBezTo>
                  <a:cubicBezTo>
                    <a:pt x="222" y="9"/>
                    <a:pt x="222" y="9"/>
                    <a:pt x="222" y="9"/>
                  </a:cubicBezTo>
                  <a:cubicBezTo>
                    <a:pt x="220" y="3"/>
                    <a:pt x="213" y="0"/>
                    <a:pt x="207" y="3"/>
                  </a:cubicBezTo>
                  <a:cubicBezTo>
                    <a:pt x="147" y="31"/>
                    <a:pt x="105" y="81"/>
                    <a:pt x="86" y="148"/>
                  </a:cubicBezTo>
                  <a:cubicBezTo>
                    <a:pt x="74" y="189"/>
                    <a:pt x="74" y="226"/>
                    <a:pt x="75" y="240"/>
                  </a:cubicBezTo>
                  <a:cubicBezTo>
                    <a:pt x="0" y="333"/>
                    <a:pt x="7" y="385"/>
                    <a:pt x="8" y="390"/>
                  </a:cubicBezTo>
                  <a:cubicBezTo>
                    <a:pt x="8" y="391"/>
                    <a:pt x="8" y="391"/>
                    <a:pt x="8" y="391"/>
                  </a:cubicBezTo>
                  <a:cubicBezTo>
                    <a:pt x="8" y="393"/>
                    <a:pt x="8" y="393"/>
                    <a:pt x="8" y="393"/>
                  </a:cubicBezTo>
                  <a:cubicBezTo>
                    <a:pt x="10" y="397"/>
                    <a:pt x="14" y="409"/>
                    <a:pt x="63" y="424"/>
                  </a:cubicBezTo>
                  <a:cubicBezTo>
                    <a:pt x="63" y="500"/>
                    <a:pt x="63" y="500"/>
                    <a:pt x="63" y="500"/>
                  </a:cubicBezTo>
                  <a:cubicBezTo>
                    <a:pt x="65" y="539"/>
                    <a:pt x="104" y="569"/>
                    <a:pt x="179" y="588"/>
                  </a:cubicBezTo>
                  <a:cubicBezTo>
                    <a:pt x="213" y="597"/>
                    <a:pt x="215" y="611"/>
                    <a:pt x="215" y="612"/>
                  </a:cubicBezTo>
                  <a:cubicBezTo>
                    <a:pt x="215" y="614"/>
                    <a:pt x="215" y="614"/>
                    <a:pt x="215" y="614"/>
                  </a:cubicBezTo>
                  <a:cubicBezTo>
                    <a:pt x="215" y="710"/>
                    <a:pt x="215" y="710"/>
                    <a:pt x="215" y="710"/>
                  </a:cubicBezTo>
                  <a:cubicBezTo>
                    <a:pt x="215" y="717"/>
                    <a:pt x="220" y="722"/>
                    <a:pt x="227" y="722"/>
                  </a:cubicBezTo>
                  <a:lnTo>
                    <a:pt x="233" y="7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799">
                <a:latin typeface="+mn-lt"/>
                <a:ea typeface="+mn-ea"/>
              </a:endParaRPr>
            </a:p>
          </p:txBody>
        </p:sp>
        <p:sp>
          <p:nvSpPr>
            <p:cNvPr id="9" name="Freeform 31"/>
            <p:cNvSpPr>
              <a:spLocks/>
            </p:cNvSpPr>
            <p:nvPr/>
          </p:nvSpPr>
          <p:spPr bwMode="auto">
            <a:xfrm>
              <a:off x="6029325" y="2752726"/>
              <a:ext cx="169863" cy="495300"/>
            </a:xfrm>
            <a:custGeom>
              <a:avLst/>
              <a:gdLst>
                <a:gd name="T0" fmla="*/ 21 w 162"/>
                <a:gd name="T1" fmla="*/ 470 h 470"/>
                <a:gd name="T2" fmla="*/ 33 w 162"/>
                <a:gd name="T3" fmla="*/ 458 h 470"/>
                <a:gd name="T4" fmla="*/ 33 w 162"/>
                <a:gd name="T5" fmla="*/ 361 h 470"/>
                <a:gd name="T6" fmla="*/ 108 w 162"/>
                <a:gd name="T7" fmla="*/ 168 h 470"/>
                <a:gd name="T8" fmla="*/ 162 w 162"/>
                <a:gd name="T9" fmla="*/ 13 h 470"/>
                <a:gd name="T10" fmla="*/ 151 w 162"/>
                <a:gd name="T11" fmla="*/ 1 h 470"/>
                <a:gd name="T12" fmla="*/ 144 w 162"/>
                <a:gd name="T13" fmla="*/ 0 h 470"/>
                <a:gd name="T14" fmla="*/ 131 w 162"/>
                <a:gd name="T15" fmla="*/ 12 h 470"/>
                <a:gd name="T16" fmla="*/ 84 w 162"/>
                <a:gd name="T17" fmla="*/ 149 h 470"/>
                <a:gd name="T18" fmla="*/ 3 w 162"/>
                <a:gd name="T19" fmla="*/ 362 h 470"/>
                <a:gd name="T20" fmla="*/ 3 w 162"/>
                <a:gd name="T21" fmla="*/ 458 h 470"/>
                <a:gd name="T22" fmla="*/ 15 w 162"/>
                <a:gd name="T23" fmla="*/ 470 h 470"/>
                <a:gd name="T24" fmla="*/ 21 w 162"/>
                <a:gd name="T25" fmla="*/ 470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2" h="470">
                  <a:moveTo>
                    <a:pt x="21" y="470"/>
                  </a:moveTo>
                  <a:cubicBezTo>
                    <a:pt x="28" y="470"/>
                    <a:pt x="33" y="465"/>
                    <a:pt x="33" y="458"/>
                  </a:cubicBezTo>
                  <a:cubicBezTo>
                    <a:pt x="33" y="361"/>
                    <a:pt x="33" y="361"/>
                    <a:pt x="33" y="361"/>
                  </a:cubicBezTo>
                  <a:cubicBezTo>
                    <a:pt x="33" y="360"/>
                    <a:pt x="29" y="262"/>
                    <a:pt x="108" y="168"/>
                  </a:cubicBezTo>
                  <a:cubicBezTo>
                    <a:pt x="137" y="133"/>
                    <a:pt x="157" y="75"/>
                    <a:pt x="162" y="13"/>
                  </a:cubicBezTo>
                  <a:cubicBezTo>
                    <a:pt x="162" y="7"/>
                    <a:pt x="157" y="1"/>
                    <a:pt x="151" y="1"/>
                  </a:cubicBezTo>
                  <a:cubicBezTo>
                    <a:pt x="144" y="0"/>
                    <a:pt x="144" y="0"/>
                    <a:pt x="144" y="0"/>
                  </a:cubicBezTo>
                  <a:cubicBezTo>
                    <a:pt x="138" y="0"/>
                    <a:pt x="132" y="5"/>
                    <a:pt x="131" y="12"/>
                  </a:cubicBezTo>
                  <a:cubicBezTo>
                    <a:pt x="127" y="67"/>
                    <a:pt x="110" y="119"/>
                    <a:pt x="84" y="149"/>
                  </a:cubicBezTo>
                  <a:cubicBezTo>
                    <a:pt x="0" y="249"/>
                    <a:pt x="3" y="353"/>
                    <a:pt x="3" y="362"/>
                  </a:cubicBezTo>
                  <a:cubicBezTo>
                    <a:pt x="3" y="458"/>
                    <a:pt x="3" y="458"/>
                    <a:pt x="3" y="458"/>
                  </a:cubicBezTo>
                  <a:cubicBezTo>
                    <a:pt x="3" y="465"/>
                    <a:pt x="8" y="470"/>
                    <a:pt x="15" y="470"/>
                  </a:cubicBezTo>
                  <a:lnTo>
                    <a:pt x="21" y="4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799">
                <a:latin typeface="+mn-lt"/>
                <a:ea typeface="+mn-ea"/>
              </a:endParaRPr>
            </a:p>
          </p:txBody>
        </p:sp>
        <p:sp>
          <p:nvSpPr>
            <p:cNvPr id="10" name="Freeform 32"/>
            <p:cNvSpPr>
              <a:spLocks/>
            </p:cNvSpPr>
            <p:nvPr/>
          </p:nvSpPr>
          <p:spPr bwMode="auto">
            <a:xfrm>
              <a:off x="5851525" y="2489201"/>
              <a:ext cx="325437" cy="406401"/>
            </a:xfrm>
            <a:custGeom>
              <a:avLst/>
              <a:gdLst>
                <a:gd name="T0" fmla="*/ 155 w 309"/>
                <a:gd name="T1" fmla="*/ 386 h 386"/>
                <a:gd name="T2" fmla="*/ 189 w 309"/>
                <a:gd name="T3" fmla="*/ 363 h 386"/>
                <a:gd name="T4" fmla="*/ 208 w 309"/>
                <a:gd name="T5" fmla="*/ 363 h 386"/>
                <a:gd name="T6" fmla="*/ 232 w 309"/>
                <a:gd name="T7" fmla="*/ 353 h 386"/>
                <a:gd name="T8" fmla="*/ 242 w 309"/>
                <a:gd name="T9" fmla="*/ 329 h 386"/>
                <a:gd name="T10" fmla="*/ 242 w 309"/>
                <a:gd name="T11" fmla="*/ 308 h 386"/>
                <a:gd name="T12" fmla="*/ 212 w 309"/>
                <a:gd name="T13" fmla="*/ 308 h 386"/>
                <a:gd name="T14" fmla="*/ 212 w 309"/>
                <a:gd name="T15" fmla="*/ 329 h 386"/>
                <a:gd name="T16" fmla="*/ 210 w 309"/>
                <a:gd name="T17" fmla="*/ 332 h 386"/>
                <a:gd name="T18" fmla="*/ 208 w 309"/>
                <a:gd name="T19" fmla="*/ 333 h 386"/>
                <a:gd name="T20" fmla="*/ 162 w 309"/>
                <a:gd name="T21" fmla="*/ 333 h 386"/>
                <a:gd name="T22" fmla="*/ 162 w 309"/>
                <a:gd name="T23" fmla="*/ 348 h 386"/>
                <a:gd name="T24" fmla="*/ 155 w 309"/>
                <a:gd name="T25" fmla="*/ 356 h 386"/>
                <a:gd name="T26" fmla="*/ 147 w 309"/>
                <a:gd name="T27" fmla="*/ 348 h 386"/>
                <a:gd name="T28" fmla="*/ 147 w 309"/>
                <a:gd name="T29" fmla="*/ 333 h 386"/>
                <a:gd name="T30" fmla="*/ 101 w 309"/>
                <a:gd name="T31" fmla="*/ 333 h 386"/>
                <a:gd name="T32" fmla="*/ 98 w 309"/>
                <a:gd name="T33" fmla="*/ 329 h 386"/>
                <a:gd name="T34" fmla="*/ 98 w 309"/>
                <a:gd name="T35" fmla="*/ 266 h 386"/>
                <a:gd name="T36" fmla="*/ 90 w 309"/>
                <a:gd name="T37" fmla="*/ 262 h 386"/>
                <a:gd name="T38" fmla="*/ 30 w 309"/>
                <a:gd name="T39" fmla="*/ 155 h 386"/>
                <a:gd name="T40" fmla="*/ 155 w 309"/>
                <a:gd name="T41" fmla="*/ 31 h 386"/>
                <a:gd name="T42" fmla="*/ 279 w 309"/>
                <a:gd name="T43" fmla="*/ 155 h 386"/>
                <a:gd name="T44" fmla="*/ 222 w 309"/>
                <a:gd name="T45" fmla="*/ 260 h 386"/>
                <a:gd name="T46" fmla="*/ 174 w 309"/>
                <a:gd name="T47" fmla="*/ 259 h 386"/>
                <a:gd name="T48" fmla="*/ 170 w 309"/>
                <a:gd name="T49" fmla="*/ 255 h 386"/>
                <a:gd name="T50" fmla="*/ 170 w 309"/>
                <a:gd name="T51" fmla="*/ 188 h 386"/>
                <a:gd name="T52" fmla="*/ 139 w 309"/>
                <a:gd name="T53" fmla="*/ 188 h 386"/>
                <a:gd name="T54" fmla="*/ 139 w 309"/>
                <a:gd name="T55" fmla="*/ 255 h 386"/>
                <a:gd name="T56" fmla="*/ 174 w 309"/>
                <a:gd name="T57" fmla="*/ 290 h 386"/>
                <a:gd name="T58" fmla="*/ 231 w 309"/>
                <a:gd name="T59" fmla="*/ 290 h 386"/>
                <a:gd name="T60" fmla="*/ 235 w 309"/>
                <a:gd name="T61" fmla="*/ 288 h 386"/>
                <a:gd name="T62" fmla="*/ 309 w 309"/>
                <a:gd name="T63" fmla="*/ 155 h 386"/>
                <a:gd name="T64" fmla="*/ 155 w 309"/>
                <a:gd name="T65" fmla="*/ 0 h 386"/>
                <a:gd name="T66" fmla="*/ 0 w 309"/>
                <a:gd name="T67" fmla="*/ 155 h 386"/>
                <a:gd name="T68" fmla="*/ 67 w 309"/>
                <a:gd name="T69" fmla="*/ 283 h 386"/>
                <a:gd name="T70" fmla="*/ 67 w 309"/>
                <a:gd name="T71" fmla="*/ 329 h 386"/>
                <a:gd name="T72" fmla="*/ 101 w 309"/>
                <a:gd name="T73" fmla="*/ 363 h 386"/>
                <a:gd name="T74" fmla="*/ 120 w 309"/>
                <a:gd name="T75" fmla="*/ 363 h 386"/>
                <a:gd name="T76" fmla="*/ 155 w 309"/>
                <a:gd name="T77" fmla="*/ 386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09" h="386">
                  <a:moveTo>
                    <a:pt x="155" y="386"/>
                  </a:moveTo>
                  <a:cubicBezTo>
                    <a:pt x="170" y="386"/>
                    <a:pt x="184" y="377"/>
                    <a:pt x="189" y="363"/>
                  </a:cubicBezTo>
                  <a:cubicBezTo>
                    <a:pt x="208" y="363"/>
                    <a:pt x="208" y="363"/>
                    <a:pt x="208" y="363"/>
                  </a:cubicBezTo>
                  <a:cubicBezTo>
                    <a:pt x="217" y="363"/>
                    <a:pt x="226" y="360"/>
                    <a:pt x="232" y="353"/>
                  </a:cubicBezTo>
                  <a:cubicBezTo>
                    <a:pt x="238" y="347"/>
                    <a:pt x="242" y="338"/>
                    <a:pt x="242" y="329"/>
                  </a:cubicBezTo>
                  <a:cubicBezTo>
                    <a:pt x="242" y="308"/>
                    <a:pt x="242" y="308"/>
                    <a:pt x="242" y="308"/>
                  </a:cubicBezTo>
                  <a:cubicBezTo>
                    <a:pt x="212" y="308"/>
                    <a:pt x="212" y="308"/>
                    <a:pt x="212" y="308"/>
                  </a:cubicBezTo>
                  <a:cubicBezTo>
                    <a:pt x="212" y="329"/>
                    <a:pt x="212" y="329"/>
                    <a:pt x="212" y="329"/>
                  </a:cubicBezTo>
                  <a:cubicBezTo>
                    <a:pt x="212" y="330"/>
                    <a:pt x="211" y="331"/>
                    <a:pt x="210" y="332"/>
                  </a:cubicBezTo>
                  <a:cubicBezTo>
                    <a:pt x="210" y="332"/>
                    <a:pt x="209" y="333"/>
                    <a:pt x="208" y="333"/>
                  </a:cubicBezTo>
                  <a:cubicBezTo>
                    <a:pt x="162" y="333"/>
                    <a:pt x="162" y="333"/>
                    <a:pt x="162" y="333"/>
                  </a:cubicBezTo>
                  <a:cubicBezTo>
                    <a:pt x="162" y="348"/>
                    <a:pt x="162" y="348"/>
                    <a:pt x="162" y="348"/>
                  </a:cubicBezTo>
                  <a:cubicBezTo>
                    <a:pt x="162" y="352"/>
                    <a:pt x="159" y="356"/>
                    <a:pt x="155" y="356"/>
                  </a:cubicBezTo>
                  <a:cubicBezTo>
                    <a:pt x="150" y="356"/>
                    <a:pt x="147" y="352"/>
                    <a:pt x="147" y="348"/>
                  </a:cubicBezTo>
                  <a:cubicBezTo>
                    <a:pt x="147" y="333"/>
                    <a:pt x="147" y="333"/>
                    <a:pt x="147" y="333"/>
                  </a:cubicBezTo>
                  <a:cubicBezTo>
                    <a:pt x="101" y="333"/>
                    <a:pt x="101" y="333"/>
                    <a:pt x="101" y="333"/>
                  </a:cubicBezTo>
                  <a:cubicBezTo>
                    <a:pt x="99" y="333"/>
                    <a:pt x="98" y="331"/>
                    <a:pt x="98" y="329"/>
                  </a:cubicBezTo>
                  <a:cubicBezTo>
                    <a:pt x="98" y="266"/>
                    <a:pt x="98" y="266"/>
                    <a:pt x="98" y="266"/>
                  </a:cubicBezTo>
                  <a:cubicBezTo>
                    <a:pt x="90" y="262"/>
                    <a:pt x="90" y="262"/>
                    <a:pt x="90" y="262"/>
                  </a:cubicBezTo>
                  <a:cubicBezTo>
                    <a:pt x="53" y="239"/>
                    <a:pt x="30" y="199"/>
                    <a:pt x="30" y="155"/>
                  </a:cubicBezTo>
                  <a:cubicBezTo>
                    <a:pt x="30" y="87"/>
                    <a:pt x="86" y="31"/>
                    <a:pt x="155" y="31"/>
                  </a:cubicBezTo>
                  <a:cubicBezTo>
                    <a:pt x="223" y="31"/>
                    <a:pt x="279" y="87"/>
                    <a:pt x="279" y="155"/>
                  </a:cubicBezTo>
                  <a:cubicBezTo>
                    <a:pt x="279" y="198"/>
                    <a:pt x="258" y="236"/>
                    <a:pt x="222" y="260"/>
                  </a:cubicBezTo>
                  <a:cubicBezTo>
                    <a:pt x="174" y="259"/>
                    <a:pt x="174" y="259"/>
                    <a:pt x="174" y="259"/>
                  </a:cubicBezTo>
                  <a:cubicBezTo>
                    <a:pt x="172" y="259"/>
                    <a:pt x="170" y="258"/>
                    <a:pt x="170" y="255"/>
                  </a:cubicBezTo>
                  <a:cubicBezTo>
                    <a:pt x="170" y="188"/>
                    <a:pt x="170" y="188"/>
                    <a:pt x="170" y="188"/>
                  </a:cubicBezTo>
                  <a:cubicBezTo>
                    <a:pt x="139" y="188"/>
                    <a:pt x="139" y="188"/>
                    <a:pt x="139" y="188"/>
                  </a:cubicBezTo>
                  <a:cubicBezTo>
                    <a:pt x="139" y="255"/>
                    <a:pt x="139" y="255"/>
                    <a:pt x="139" y="255"/>
                  </a:cubicBezTo>
                  <a:cubicBezTo>
                    <a:pt x="139" y="274"/>
                    <a:pt x="155" y="290"/>
                    <a:pt x="174" y="290"/>
                  </a:cubicBezTo>
                  <a:cubicBezTo>
                    <a:pt x="231" y="290"/>
                    <a:pt x="231" y="290"/>
                    <a:pt x="231" y="290"/>
                  </a:cubicBezTo>
                  <a:cubicBezTo>
                    <a:pt x="235" y="288"/>
                    <a:pt x="235" y="288"/>
                    <a:pt x="235" y="288"/>
                  </a:cubicBezTo>
                  <a:cubicBezTo>
                    <a:pt x="281" y="259"/>
                    <a:pt x="309" y="210"/>
                    <a:pt x="309" y="155"/>
                  </a:cubicBezTo>
                  <a:cubicBezTo>
                    <a:pt x="309" y="70"/>
                    <a:pt x="240" y="0"/>
                    <a:pt x="155" y="0"/>
                  </a:cubicBezTo>
                  <a:cubicBezTo>
                    <a:pt x="69" y="0"/>
                    <a:pt x="0" y="70"/>
                    <a:pt x="0" y="155"/>
                  </a:cubicBezTo>
                  <a:cubicBezTo>
                    <a:pt x="0" y="207"/>
                    <a:pt x="25" y="254"/>
                    <a:pt x="67" y="283"/>
                  </a:cubicBezTo>
                  <a:cubicBezTo>
                    <a:pt x="67" y="329"/>
                    <a:pt x="67" y="329"/>
                    <a:pt x="67" y="329"/>
                  </a:cubicBezTo>
                  <a:cubicBezTo>
                    <a:pt x="67" y="348"/>
                    <a:pt x="83" y="363"/>
                    <a:pt x="101" y="363"/>
                  </a:cubicBezTo>
                  <a:cubicBezTo>
                    <a:pt x="120" y="363"/>
                    <a:pt x="120" y="363"/>
                    <a:pt x="120" y="363"/>
                  </a:cubicBezTo>
                  <a:cubicBezTo>
                    <a:pt x="126" y="377"/>
                    <a:pt x="139" y="386"/>
                    <a:pt x="155" y="38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799">
                <a:latin typeface="+mn-lt"/>
                <a:ea typeface="+mn-ea"/>
              </a:endParaRPr>
            </a:p>
          </p:txBody>
        </p:sp>
        <p:sp>
          <p:nvSpPr>
            <p:cNvPr id="11" name="Freeform 33"/>
            <p:cNvSpPr>
              <a:spLocks noEditPoints="1"/>
            </p:cNvSpPr>
            <p:nvPr/>
          </p:nvSpPr>
          <p:spPr bwMode="auto">
            <a:xfrm>
              <a:off x="5956300" y="2597151"/>
              <a:ext cx="114300" cy="114300"/>
            </a:xfrm>
            <a:custGeom>
              <a:avLst/>
              <a:gdLst>
                <a:gd name="T0" fmla="*/ 55 w 109"/>
                <a:gd name="T1" fmla="*/ 108 h 108"/>
                <a:gd name="T2" fmla="*/ 109 w 109"/>
                <a:gd name="T3" fmla="*/ 54 h 108"/>
                <a:gd name="T4" fmla="*/ 55 w 109"/>
                <a:gd name="T5" fmla="*/ 0 h 108"/>
                <a:gd name="T6" fmla="*/ 0 w 109"/>
                <a:gd name="T7" fmla="*/ 54 h 108"/>
                <a:gd name="T8" fmla="*/ 55 w 109"/>
                <a:gd name="T9" fmla="*/ 108 h 108"/>
                <a:gd name="T10" fmla="*/ 55 w 109"/>
                <a:gd name="T11" fmla="*/ 30 h 108"/>
                <a:gd name="T12" fmla="*/ 78 w 109"/>
                <a:gd name="T13" fmla="*/ 54 h 108"/>
                <a:gd name="T14" fmla="*/ 55 w 109"/>
                <a:gd name="T15" fmla="*/ 78 h 108"/>
                <a:gd name="T16" fmla="*/ 31 w 109"/>
                <a:gd name="T17" fmla="*/ 54 h 108"/>
                <a:gd name="T18" fmla="*/ 55 w 109"/>
                <a:gd name="T19" fmla="*/ 3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 h="108">
                  <a:moveTo>
                    <a:pt x="55" y="108"/>
                  </a:moveTo>
                  <a:cubicBezTo>
                    <a:pt x="84" y="108"/>
                    <a:pt x="109" y="84"/>
                    <a:pt x="109" y="54"/>
                  </a:cubicBezTo>
                  <a:cubicBezTo>
                    <a:pt x="109" y="24"/>
                    <a:pt x="84" y="0"/>
                    <a:pt x="55" y="0"/>
                  </a:cubicBezTo>
                  <a:cubicBezTo>
                    <a:pt x="25" y="0"/>
                    <a:pt x="0" y="24"/>
                    <a:pt x="0" y="54"/>
                  </a:cubicBezTo>
                  <a:cubicBezTo>
                    <a:pt x="0" y="84"/>
                    <a:pt x="25" y="108"/>
                    <a:pt x="55" y="108"/>
                  </a:cubicBezTo>
                  <a:close/>
                  <a:moveTo>
                    <a:pt x="55" y="30"/>
                  </a:moveTo>
                  <a:cubicBezTo>
                    <a:pt x="68" y="30"/>
                    <a:pt x="78" y="41"/>
                    <a:pt x="78" y="54"/>
                  </a:cubicBezTo>
                  <a:cubicBezTo>
                    <a:pt x="78" y="67"/>
                    <a:pt x="68" y="78"/>
                    <a:pt x="55" y="78"/>
                  </a:cubicBezTo>
                  <a:cubicBezTo>
                    <a:pt x="41" y="78"/>
                    <a:pt x="31" y="67"/>
                    <a:pt x="31" y="54"/>
                  </a:cubicBezTo>
                  <a:cubicBezTo>
                    <a:pt x="31" y="41"/>
                    <a:pt x="41" y="30"/>
                    <a:pt x="55"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799">
                <a:latin typeface="+mn-lt"/>
                <a:ea typeface="+mn-ea"/>
              </a:endParaRPr>
            </a:p>
          </p:txBody>
        </p:sp>
        <p:sp>
          <p:nvSpPr>
            <p:cNvPr id="12" name="Rectangle 34"/>
            <p:cNvSpPr>
              <a:spLocks noChangeArrowheads="1"/>
            </p:cNvSpPr>
            <p:nvPr/>
          </p:nvSpPr>
          <p:spPr bwMode="auto">
            <a:xfrm>
              <a:off x="5997575" y="2422526"/>
              <a:ext cx="33338" cy="476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sz="1799">
                <a:latin typeface="+mn-lt"/>
                <a:ea typeface="+mn-ea"/>
              </a:endParaRPr>
            </a:p>
          </p:txBody>
        </p:sp>
        <p:sp>
          <p:nvSpPr>
            <p:cNvPr id="13" name="Freeform 35"/>
            <p:cNvSpPr>
              <a:spLocks/>
            </p:cNvSpPr>
            <p:nvPr/>
          </p:nvSpPr>
          <p:spPr bwMode="auto">
            <a:xfrm>
              <a:off x="6132513" y="2479676"/>
              <a:ext cx="57150" cy="55563"/>
            </a:xfrm>
            <a:custGeom>
              <a:avLst/>
              <a:gdLst>
                <a:gd name="T0" fmla="*/ 14 w 36"/>
                <a:gd name="T1" fmla="*/ 35 h 35"/>
                <a:gd name="T2" fmla="*/ 36 w 36"/>
                <a:gd name="T3" fmla="*/ 14 h 35"/>
                <a:gd name="T4" fmla="*/ 21 w 36"/>
                <a:gd name="T5" fmla="*/ 0 h 35"/>
                <a:gd name="T6" fmla="*/ 0 w 36"/>
                <a:gd name="T7" fmla="*/ 21 h 35"/>
                <a:gd name="T8" fmla="*/ 14 w 36"/>
                <a:gd name="T9" fmla="*/ 35 h 35"/>
              </a:gdLst>
              <a:ahLst/>
              <a:cxnLst>
                <a:cxn ang="0">
                  <a:pos x="T0" y="T1"/>
                </a:cxn>
                <a:cxn ang="0">
                  <a:pos x="T2" y="T3"/>
                </a:cxn>
                <a:cxn ang="0">
                  <a:pos x="T4" y="T5"/>
                </a:cxn>
                <a:cxn ang="0">
                  <a:pos x="T6" y="T7"/>
                </a:cxn>
                <a:cxn ang="0">
                  <a:pos x="T8" y="T9"/>
                </a:cxn>
              </a:cxnLst>
              <a:rect l="0" t="0" r="r" b="b"/>
              <a:pathLst>
                <a:path w="36" h="35">
                  <a:moveTo>
                    <a:pt x="14" y="35"/>
                  </a:moveTo>
                  <a:lnTo>
                    <a:pt x="36" y="14"/>
                  </a:lnTo>
                  <a:lnTo>
                    <a:pt x="21" y="0"/>
                  </a:lnTo>
                  <a:lnTo>
                    <a:pt x="0" y="21"/>
                  </a:lnTo>
                  <a:lnTo>
                    <a:pt x="14"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799">
                <a:latin typeface="+mn-lt"/>
                <a:ea typeface="+mn-ea"/>
              </a:endParaRPr>
            </a:p>
          </p:txBody>
        </p:sp>
        <p:sp>
          <p:nvSpPr>
            <p:cNvPr id="14" name="Rectangle 36"/>
            <p:cNvSpPr>
              <a:spLocks noChangeArrowheads="1"/>
            </p:cNvSpPr>
            <p:nvPr/>
          </p:nvSpPr>
          <p:spPr bwMode="auto">
            <a:xfrm>
              <a:off x="6196013" y="2638426"/>
              <a:ext cx="49213" cy="317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sz="1799">
                <a:latin typeface="+mn-lt"/>
                <a:ea typeface="+mn-ea"/>
              </a:endParaRPr>
            </a:p>
          </p:txBody>
        </p:sp>
        <p:sp>
          <p:nvSpPr>
            <p:cNvPr id="15" name="Rectangle 37"/>
            <p:cNvSpPr>
              <a:spLocks noChangeArrowheads="1"/>
            </p:cNvSpPr>
            <p:nvPr/>
          </p:nvSpPr>
          <p:spPr bwMode="auto">
            <a:xfrm>
              <a:off x="5783263" y="2638426"/>
              <a:ext cx="47625" cy="317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sz="1799">
                <a:latin typeface="+mn-lt"/>
                <a:ea typeface="+mn-ea"/>
              </a:endParaRPr>
            </a:p>
          </p:txBody>
        </p:sp>
        <p:sp>
          <p:nvSpPr>
            <p:cNvPr id="16" name="Freeform 38"/>
            <p:cNvSpPr>
              <a:spLocks/>
            </p:cNvSpPr>
            <p:nvPr/>
          </p:nvSpPr>
          <p:spPr bwMode="auto">
            <a:xfrm>
              <a:off x="5840413" y="2479676"/>
              <a:ext cx="55563" cy="55563"/>
            </a:xfrm>
            <a:custGeom>
              <a:avLst/>
              <a:gdLst>
                <a:gd name="T0" fmla="*/ 21 w 35"/>
                <a:gd name="T1" fmla="*/ 35 h 35"/>
                <a:gd name="T2" fmla="*/ 35 w 35"/>
                <a:gd name="T3" fmla="*/ 21 h 35"/>
                <a:gd name="T4" fmla="*/ 14 w 35"/>
                <a:gd name="T5" fmla="*/ 0 h 35"/>
                <a:gd name="T6" fmla="*/ 0 w 35"/>
                <a:gd name="T7" fmla="*/ 14 h 35"/>
                <a:gd name="T8" fmla="*/ 21 w 35"/>
                <a:gd name="T9" fmla="*/ 35 h 35"/>
              </a:gdLst>
              <a:ahLst/>
              <a:cxnLst>
                <a:cxn ang="0">
                  <a:pos x="T0" y="T1"/>
                </a:cxn>
                <a:cxn ang="0">
                  <a:pos x="T2" y="T3"/>
                </a:cxn>
                <a:cxn ang="0">
                  <a:pos x="T4" y="T5"/>
                </a:cxn>
                <a:cxn ang="0">
                  <a:pos x="T6" y="T7"/>
                </a:cxn>
                <a:cxn ang="0">
                  <a:pos x="T8" y="T9"/>
                </a:cxn>
              </a:cxnLst>
              <a:rect l="0" t="0" r="r" b="b"/>
              <a:pathLst>
                <a:path w="35" h="35">
                  <a:moveTo>
                    <a:pt x="21" y="35"/>
                  </a:moveTo>
                  <a:lnTo>
                    <a:pt x="35" y="21"/>
                  </a:lnTo>
                  <a:lnTo>
                    <a:pt x="14" y="0"/>
                  </a:lnTo>
                  <a:lnTo>
                    <a:pt x="0" y="14"/>
                  </a:lnTo>
                  <a:lnTo>
                    <a:pt x="21"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799">
                <a:latin typeface="+mn-lt"/>
                <a:ea typeface="+mn-ea"/>
              </a:endParaRPr>
            </a:p>
          </p:txBody>
        </p:sp>
        <p:sp>
          <p:nvSpPr>
            <p:cNvPr id="17" name="Freeform 39"/>
            <p:cNvSpPr>
              <a:spLocks/>
            </p:cNvSpPr>
            <p:nvPr/>
          </p:nvSpPr>
          <p:spPr bwMode="auto">
            <a:xfrm>
              <a:off x="5913438" y="2433638"/>
              <a:ext cx="47625" cy="55563"/>
            </a:xfrm>
            <a:custGeom>
              <a:avLst/>
              <a:gdLst>
                <a:gd name="T0" fmla="*/ 11 w 30"/>
                <a:gd name="T1" fmla="*/ 35 h 35"/>
                <a:gd name="T2" fmla="*/ 30 w 30"/>
                <a:gd name="T3" fmla="*/ 28 h 35"/>
                <a:gd name="T4" fmla="*/ 19 w 30"/>
                <a:gd name="T5" fmla="*/ 0 h 35"/>
                <a:gd name="T6" fmla="*/ 0 w 30"/>
                <a:gd name="T7" fmla="*/ 7 h 35"/>
                <a:gd name="T8" fmla="*/ 11 w 30"/>
                <a:gd name="T9" fmla="*/ 35 h 35"/>
              </a:gdLst>
              <a:ahLst/>
              <a:cxnLst>
                <a:cxn ang="0">
                  <a:pos x="T0" y="T1"/>
                </a:cxn>
                <a:cxn ang="0">
                  <a:pos x="T2" y="T3"/>
                </a:cxn>
                <a:cxn ang="0">
                  <a:pos x="T4" y="T5"/>
                </a:cxn>
                <a:cxn ang="0">
                  <a:pos x="T6" y="T7"/>
                </a:cxn>
                <a:cxn ang="0">
                  <a:pos x="T8" y="T9"/>
                </a:cxn>
              </a:cxnLst>
              <a:rect l="0" t="0" r="r" b="b"/>
              <a:pathLst>
                <a:path w="30" h="35">
                  <a:moveTo>
                    <a:pt x="11" y="35"/>
                  </a:moveTo>
                  <a:lnTo>
                    <a:pt x="30" y="28"/>
                  </a:lnTo>
                  <a:lnTo>
                    <a:pt x="19" y="0"/>
                  </a:lnTo>
                  <a:lnTo>
                    <a:pt x="0" y="7"/>
                  </a:lnTo>
                  <a:lnTo>
                    <a:pt x="11"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799">
                <a:latin typeface="+mn-lt"/>
                <a:ea typeface="+mn-ea"/>
              </a:endParaRPr>
            </a:p>
          </p:txBody>
        </p:sp>
        <p:sp>
          <p:nvSpPr>
            <p:cNvPr id="18" name="Freeform 40"/>
            <p:cNvSpPr>
              <a:spLocks/>
            </p:cNvSpPr>
            <p:nvPr/>
          </p:nvSpPr>
          <p:spPr bwMode="auto">
            <a:xfrm>
              <a:off x="6070600" y="2435226"/>
              <a:ext cx="49213" cy="57150"/>
            </a:xfrm>
            <a:custGeom>
              <a:avLst/>
              <a:gdLst>
                <a:gd name="T0" fmla="*/ 19 w 31"/>
                <a:gd name="T1" fmla="*/ 36 h 36"/>
                <a:gd name="T2" fmla="*/ 31 w 31"/>
                <a:gd name="T3" fmla="*/ 8 h 36"/>
                <a:gd name="T4" fmla="*/ 12 w 31"/>
                <a:gd name="T5" fmla="*/ 0 h 36"/>
                <a:gd name="T6" fmla="*/ 0 w 31"/>
                <a:gd name="T7" fmla="*/ 28 h 36"/>
                <a:gd name="T8" fmla="*/ 19 w 31"/>
                <a:gd name="T9" fmla="*/ 36 h 36"/>
              </a:gdLst>
              <a:ahLst/>
              <a:cxnLst>
                <a:cxn ang="0">
                  <a:pos x="T0" y="T1"/>
                </a:cxn>
                <a:cxn ang="0">
                  <a:pos x="T2" y="T3"/>
                </a:cxn>
                <a:cxn ang="0">
                  <a:pos x="T4" y="T5"/>
                </a:cxn>
                <a:cxn ang="0">
                  <a:pos x="T6" y="T7"/>
                </a:cxn>
                <a:cxn ang="0">
                  <a:pos x="T8" y="T9"/>
                </a:cxn>
              </a:cxnLst>
              <a:rect l="0" t="0" r="r" b="b"/>
              <a:pathLst>
                <a:path w="31" h="36">
                  <a:moveTo>
                    <a:pt x="19" y="36"/>
                  </a:moveTo>
                  <a:lnTo>
                    <a:pt x="31" y="8"/>
                  </a:lnTo>
                  <a:lnTo>
                    <a:pt x="12" y="0"/>
                  </a:lnTo>
                  <a:lnTo>
                    <a:pt x="0" y="28"/>
                  </a:lnTo>
                  <a:lnTo>
                    <a:pt x="19" y="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799">
                <a:latin typeface="+mn-lt"/>
                <a:ea typeface="+mn-ea"/>
              </a:endParaRPr>
            </a:p>
          </p:txBody>
        </p:sp>
        <p:sp>
          <p:nvSpPr>
            <p:cNvPr id="19" name="Freeform 41"/>
            <p:cNvSpPr>
              <a:spLocks/>
            </p:cNvSpPr>
            <p:nvPr/>
          </p:nvSpPr>
          <p:spPr bwMode="auto">
            <a:xfrm>
              <a:off x="6176963" y="2554288"/>
              <a:ext cx="57150" cy="47625"/>
            </a:xfrm>
            <a:custGeom>
              <a:avLst/>
              <a:gdLst>
                <a:gd name="T0" fmla="*/ 8 w 36"/>
                <a:gd name="T1" fmla="*/ 30 h 30"/>
                <a:gd name="T2" fmla="*/ 36 w 36"/>
                <a:gd name="T3" fmla="*/ 18 h 30"/>
                <a:gd name="T4" fmla="*/ 29 w 36"/>
                <a:gd name="T5" fmla="*/ 0 h 30"/>
                <a:gd name="T6" fmla="*/ 0 w 36"/>
                <a:gd name="T7" fmla="*/ 11 h 30"/>
                <a:gd name="T8" fmla="*/ 8 w 36"/>
                <a:gd name="T9" fmla="*/ 30 h 30"/>
              </a:gdLst>
              <a:ahLst/>
              <a:cxnLst>
                <a:cxn ang="0">
                  <a:pos x="T0" y="T1"/>
                </a:cxn>
                <a:cxn ang="0">
                  <a:pos x="T2" y="T3"/>
                </a:cxn>
                <a:cxn ang="0">
                  <a:pos x="T4" y="T5"/>
                </a:cxn>
                <a:cxn ang="0">
                  <a:pos x="T6" y="T7"/>
                </a:cxn>
                <a:cxn ang="0">
                  <a:pos x="T8" y="T9"/>
                </a:cxn>
              </a:cxnLst>
              <a:rect l="0" t="0" r="r" b="b"/>
              <a:pathLst>
                <a:path w="36" h="30">
                  <a:moveTo>
                    <a:pt x="8" y="30"/>
                  </a:moveTo>
                  <a:lnTo>
                    <a:pt x="36" y="18"/>
                  </a:lnTo>
                  <a:lnTo>
                    <a:pt x="29" y="0"/>
                  </a:lnTo>
                  <a:lnTo>
                    <a:pt x="0" y="11"/>
                  </a:lnTo>
                  <a:lnTo>
                    <a:pt x="8"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799">
                <a:latin typeface="+mn-lt"/>
                <a:ea typeface="+mn-ea"/>
              </a:endParaRPr>
            </a:p>
          </p:txBody>
        </p:sp>
        <p:sp>
          <p:nvSpPr>
            <p:cNvPr id="20" name="Freeform 42"/>
            <p:cNvSpPr>
              <a:spLocks/>
            </p:cNvSpPr>
            <p:nvPr/>
          </p:nvSpPr>
          <p:spPr bwMode="auto">
            <a:xfrm>
              <a:off x="5795963" y="2547938"/>
              <a:ext cx="57150" cy="47625"/>
            </a:xfrm>
            <a:custGeom>
              <a:avLst/>
              <a:gdLst>
                <a:gd name="T0" fmla="*/ 28 w 36"/>
                <a:gd name="T1" fmla="*/ 30 h 30"/>
                <a:gd name="T2" fmla="*/ 36 w 36"/>
                <a:gd name="T3" fmla="*/ 12 h 30"/>
                <a:gd name="T4" fmla="*/ 8 w 36"/>
                <a:gd name="T5" fmla="*/ 0 h 30"/>
                <a:gd name="T6" fmla="*/ 0 w 36"/>
                <a:gd name="T7" fmla="*/ 18 h 30"/>
                <a:gd name="T8" fmla="*/ 28 w 36"/>
                <a:gd name="T9" fmla="*/ 30 h 30"/>
              </a:gdLst>
              <a:ahLst/>
              <a:cxnLst>
                <a:cxn ang="0">
                  <a:pos x="T0" y="T1"/>
                </a:cxn>
                <a:cxn ang="0">
                  <a:pos x="T2" y="T3"/>
                </a:cxn>
                <a:cxn ang="0">
                  <a:pos x="T4" y="T5"/>
                </a:cxn>
                <a:cxn ang="0">
                  <a:pos x="T6" y="T7"/>
                </a:cxn>
                <a:cxn ang="0">
                  <a:pos x="T8" y="T9"/>
                </a:cxn>
              </a:cxnLst>
              <a:rect l="0" t="0" r="r" b="b"/>
              <a:pathLst>
                <a:path w="36" h="30">
                  <a:moveTo>
                    <a:pt x="28" y="30"/>
                  </a:moveTo>
                  <a:lnTo>
                    <a:pt x="36" y="12"/>
                  </a:lnTo>
                  <a:lnTo>
                    <a:pt x="8" y="0"/>
                  </a:lnTo>
                  <a:lnTo>
                    <a:pt x="0" y="18"/>
                  </a:lnTo>
                  <a:lnTo>
                    <a:pt x="28"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799">
                <a:latin typeface="+mn-lt"/>
                <a:ea typeface="+mn-ea"/>
              </a:endParaRPr>
            </a:p>
          </p:txBody>
        </p:sp>
      </p:grpSp>
      <p:sp>
        <p:nvSpPr>
          <p:cNvPr id="21" name="Freeform 6"/>
          <p:cNvSpPr>
            <a:spLocks/>
          </p:cNvSpPr>
          <p:nvPr userDrawn="1"/>
        </p:nvSpPr>
        <p:spPr bwMode="auto">
          <a:xfrm>
            <a:off x="3211785" y="296368"/>
            <a:ext cx="8975455" cy="864888"/>
          </a:xfrm>
          <a:custGeom>
            <a:avLst/>
            <a:gdLst>
              <a:gd name="T0" fmla="*/ 6409 w 6533"/>
              <a:gd name="T1" fmla="*/ 0 h 617"/>
              <a:gd name="T2" fmla="*/ 0 w 6533"/>
              <a:gd name="T3" fmla="*/ 0 h 617"/>
              <a:gd name="T4" fmla="*/ 126 w 6533"/>
              <a:gd name="T5" fmla="*/ 310 h 617"/>
              <a:gd name="T6" fmla="*/ 0 w 6533"/>
              <a:gd name="T7" fmla="*/ 617 h 617"/>
              <a:gd name="T8" fmla="*/ 6409 w 6533"/>
              <a:gd name="T9" fmla="*/ 617 h 617"/>
              <a:gd name="T10" fmla="*/ 6533 w 6533"/>
              <a:gd name="T11" fmla="*/ 310 h 617"/>
              <a:gd name="T12" fmla="*/ 6409 w 6533"/>
              <a:gd name="T13" fmla="*/ 0 h 617"/>
              <a:gd name="connsiteX0" fmla="*/ 9810 w 9810"/>
              <a:gd name="connsiteY0" fmla="*/ 0 h 10000"/>
              <a:gd name="connsiteX1" fmla="*/ 0 w 9810"/>
              <a:gd name="connsiteY1" fmla="*/ 0 h 10000"/>
              <a:gd name="connsiteX2" fmla="*/ 193 w 9810"/>
              <a:gd name="connsiteY2" fmla="*/ 5024 h 10000"/>
              <a:gd name="connsiteX3" fmla="*/ 0 w 9810"/>
              <a:gd name="connsiteY3" fmla="*/ 10000 h 10000"/>
              <a:gd name="connsiteX4" fmla="*/ 9810 w 9810"/>
              <a:gd name="connsiteY4" fmla="*/ 10000 h 10000"/>
              <a:gd name="connsiteX5" fmla="*/ 7589 w 9810"/>
              <a:gd name="connsiteY5" fmla="*/ 5574 h 10000"/>
              <a:gd name="connsiteX6" fmla="*/ 9810 w 9810"/>
              <a:gd name="connsiteY6" fmla="*/ 0 h 10000"/>
              <a:gd name="connsiteX0" fmla="*/ 7021 w 10000"/>
              <a:gd name="connsiteY0" fmla="*/ 0 h 10000"/>
              <a:gd name="connsiteX1" fmla="*/ 0 w 10000"/>
              <a:gd name="connsiteY1" fmla="*/ 0 h 10000"/>
              <a:gd name="connsiteX2" fmla="*/ 197 w 10000"/>
              <a:gd name="connsiteY2" fmla="*/ 5024 h 10000"/>
              <a:gd name="connsiteX3" fmla="*/ 0 w 10000"/>
              <a:gd name="connsiteY3" fmla="*/ 10000 h 10000"/>
              <a:gd name="connsiteX4" fmla="*/ 10000 w 10000"/>
              <a:gd name="connsiteY4" fmla="*/ 10000 h 10000"/>
              <a:gd name="connsiteX5" fmla="*/ 7736 w 10000"/>
              <a:gd name="connsiteY5" fmla="*/ 5574 h 10000"/>
              <a:gd name="connsiteX6" fmla="*/ 7021 w 10000"/>
              <a:gd name="connsiteY6" fmla="*/ 0 h 10000"/>
              <a:gd name="connsiteX0" fmla="*/ 7021 w 7736"/>
              <a:gd name="connsiteY0" fmla="*/ 0 h 10038"/>
              <a:gd name="connsiteX1" fmla="*/ 0 w 7736"/>
              <a:gd name="connsiteY1" fmla="*/ 0 h 10038"/>
              <a:gd name="connsiteX2" fmla="*/ 197 w 7736"/>
              <a:gd name="connsiteY2" fmla="*/ 5024 h 10038"/>
              <a:gd name="connsiteX3" fmla="*/ 0 w 7736"/>
              <a:gd name="connsiteY3" fmla="*/ 10000 h 10038"/>
              <a:gd name="connsiteX4" fmla="*/ 7017 w 7736"/>
              <a:gd name="connsiteY4" fmla="*/ 10038 h 10038"/>
              <a:gd name="connsiteX5" fmla="*/ 7736 w 7736"/>
              <a:gd name="connsiteY5" fmla="*/ 5574 h 10038"/>
              <a:gd name="connsiteX6" fmla="*/ 7021 w 7736"/>
              <a:gd name="connsiteY6" fmla="*/ 0 h 10038"/>
              <a:gd name="connsiteX0" fmla="*/ 9076 w 9316"/>
              <a:gd name="connsiteY0" fmla="*/ 0 h 10000"/>
              <a:gd name="connsiteX1" fmla="*/ 0 w 9316"/>
              <a:gd name="connsiteY1" fmla="*/ 0 h 10000"/>
              <a:gd name="connsiteX2" fmla="*/ 255 w 9316"/>
              <a:gd name="connsiteY2" fmla="*/ 5005 h 10000"/>
              <a:gd name="connsiteX3" fmla="*/ 0 w 9316"/>
              <a:gd name="connsiteY3" fmla="*/ 9962 h 10000"/>
              <a:gd name="connsiteX4" fmla="*/ 9071 w 9316"/>
              <a:gd name="connsiteY4" fmla="*/ 10000 h 10000"/>
              <a:gd name="connsiteX5" fmla="*/ 9316 w 9316"/>
              <a:gd name="connsiteY5" fmla="*/ 5668 h 10000"/>
              <a:gd name="connsiteX6" fmla="*/ 9076 w 9316"/>
              <a:gd name="connsiteY6" fmla="*/ 0 h 10000"/>
              <a:gd name="connsiteX0" fmla="*/ 9742 w 10000"/>
              <a:gd name="connsiteY0" fmla="*/ 0 h 10000"/>
              <a:gd name="connsiteX1" fmla="*/ 0 w 10000"/>
              <a:gd name="connsiteY1" fmla="*/ 0 h 10000"/>
              <a:gd name="connsiteX2" fmla="*/ 274 w 10000"/>
              <a:gd name="connsiteY2" fmla="*/ 5005 h 10000"/>
              <a:gd name="connsiteX3" fmla="*/ 0 w 10000"/>
              <a:gd name="connsiteY3" fmla="*/ 9962 h 10000"/>
              <a:gd name="connsiteX4" fmla="*/ 9737 w 10000"/>
              <a:gd name="connsiteY4" fmla="*/ 10000 h 10000"/>
              <a:gd name="connsiteX5" fmla="*/ 10000 w 10000"/>
              <a:gd name="connsiteY5" fmla="*/ 5668 h 10000"/>
              <a:gd name="connsiteX6" fmla="*/ 9742 w 10000"/>
              <a:gd name="connsiteY6" fmla="*/ 0 h 10000"/>
              <a:gd name="connsiteX0" fmla="*/ 9742 w 9877"/>
              <a:gd name="connsiteY0" fmla="*/ 0 h 10000"/>
              <a:gd name="connsiteX1" fmla="*/ 0 w 9877"/>
              <a:gd name="connsiteY1" fmla="*/ 0 h 10000"/>
              <a:gd name="connsiteX2" fmla="*/ 274 w 9877"/>
              <a:gd name="connsiteY2" fmla="*/ 5005 h 10000"/>
              <a:gd name="connsiteX3" fmla="*/ 0 w 9877"/>
              <a:gd name="connsiteY3" fmla="*/ 9962 h 10000"/>
              <a:gd name="connsiteX4" fmla="*/ 9737 w 9877"/>
              <a:gd name="connsiteY4" fmla="*/ 10000 h 10000"/>
              <a:gd name="connsiteX5" fmla="*/ 9738 w 9877"/>
              <a:gd name="connsiteY5" fmla="*/ 5783 h 10000"/>
              <a:gd name="connsiteX6" fmla="*/ 9742 w 9877"/>
              <a:gd name="connsiteY6" fmla="*/ 0 h 10000"/>
              <a:gd name="connsiteX0" fmla="*/ 9863 w 9991"/>
              <a:gd name="connsiteY0" fmla="*/ 0 h 10000"/>
              <a:gd name="connsiteX1" fmla="*/ 0 w 9991"/>
              <a:gd name="connsiteY1" fmla="*/ 0 h 10000"/>
              <a:gd name="connsiteX2" fmla="*/ 277 w 9991"/>
              <a:gd name="connsiteY2" fmla="*/ 5005 h 10000"/>
              <a:gd name="connsiteX3" fmla="*/ 0 w 9991"/>
              <a:gd name="connsiteY3" fmla="*/ 9962 h 10000"/>
              <a:gd name="connsiteX4" fmla="*/ 9858 w 9991"/>
              <a:gd name="connsiteY4" fmla="*/ 10000 h 10000"/>
              <a:gd name="connsiteX5" fmla="*/ 9817 w 9991"/>
              <a:gd name="connsiteY5" fmla="*/ 5783 h 10000"/>
              <a:gd name="connsiteX6" fmla="*/ 9863 w 9991"/>
              <a:gd name="connsiteY6" fmla="*/ 0 h 10000"/>
              <a:gd name="connsiteX0" fmla="*/ 9872 w 10014"/>
              <a:gd name="connsiteY0" fmla="*/ 0 h 10000"/>
              <a:gd name="connsiteX1" fmla="*/ 0 w 10014"/>
              <a:gd name="connsiteY1" fmla="*/ 0 h 10000"/>
              <a:gd name="connsiteX2" fmla="*/ 277 w 10014"/>
              <a:gd name="connsiteY2" fmla="*/ 5005 h 10000"/>
              <a:gd name="connsiteX3" fmla="*/ 0 w 10014"/>
              <a:gd name="connsiteY3" fmla="*/ 9962 h 10000"/>
              <a:gd name="connsiteX4" fmla="*/ 9867 w 10014"/>
              <a:gd name="connsiteY4" fmla="*/ 10000 h 10000"/>
              <a:gd name="connsiteX5" fmla="*/ 9890 w 10014"/>
              <a:gd name="connsiteY5" fmla="*/ 5745 h 10000"/>
              <a:gd name="connsiteX6" fmla="*/ 9872 w 10014"/>
              <a:gd name="connsiteY6" fmla="*/ 0 h 10000"/>
              <a:gd name="connsiteX0" fmla="*/ 9872 w 10030"/>
              <a:gd name="connsiteY0" fmla="*/ 0 h 10000"/>
              <a:gd name="connsiteX1" fmla="*/ 0 w 10030"/>
              <a:gd name="connsiteY1" fmla="*/ 0 h 10000"/>
              <a:gd name="connsiteX2" fmla="*/ 277 w 10030"/>
              <a:gd name="connsiteY2" fmla="*/ 5005 h 10000"/>
              <a:gd name="connsiteX3" fmla="*/ 0 w 10030"/>
              <a:gd name="connsiteY3" fmla="*/ 9962 h 10000"/>
              <a:gd name="connsiteX4" fmla="*/ 9867 w 10030"/>
              <a:gd name="connsiteY4" fmla="*/ 10000 h 10000"/>
              <a:gd name="connsiteX5" fmla="*/ 9890 w 10030"/>
              <a:gd name="connsiteY5" fmla="*/ 5745 h 10000"/>
              <a:gd name="connsiteX6" fmla="*/ 9872 w 10030"/>
              <a:gd name="connsiteY6" fmla="*/ 0 h 10000"/>
              <a:gd name="connsiteX0" fmla="*/ 9872 w 9921"/>
              <a:gd name="connsiteY0" fmla="*/ 0 h 10000"/>
              <a:gd name="connsiteX1" fmla="*/ 0 w 9921"/>
              <a:gd name="connsiteY1" fmla="*/ 0 h 10000"/>
              <a:gd name="connsiteX2" fmla="*/ 277 w 9921"/>
              <a:gd name="connsiteY2" fmla="*/ 5005 h 10000"/>
              <a:gd name="connsiteX3" fmla="*/ 0 w 9921"/>
              <a:gd name="connsiteY3" fmla="*/ 9962 h 10000"/>
              <a:gd name="connsiteX4" fmla="*/ 9867 w 9921"/>
              <a:gd name="connsiteY4" fmla="*/ 10000 h 10000"/>
              <a:gd name="connsiteX5" fmla="*/ 9890 w 9921"/>
              <a:gd name="connsiteY5" fmla="*/ 5745 h 10000"/>
              <a:gd name="connsiteX6" fmla="*/ 9872 w 9921"/>
              <a:gd name="connsiteY6" fmla="*/ 0 h 10000"/>
              <a:gd name="connsiteX0" fmla="*/ 9951 w 9974"/>
              <a:gd name="connsiteY0" fmla="*/ 0 h 10000"/>
              <a:gd name="connsiteX1" fmla="*/ 0 w 9974"/>
              <a:gd name="connsiteY1" fmla="*/ 0 h 10000"/>
              <a:gd name="connsiteX2" fmla="*/ 279 w 9974"/>
              <a:gd name="connsiteY2" fmla="*/ 5005 h 10000"/>
              <a:gd name="connsiteX3" fmla="*/ 0 w 9974"/>
              <a:gd name="connsiteY3" fmla="*/ 9962 h 10000"/>
              <a:gd name="connsiteX4" fmla="*/ 9946 w 9974"/>
              <a:gd name="connsiteY4" fmla="*/ 10000 h 10000"/>
              <a:gd name="connsiteX5" fmla="*/ 9969 w 9974"/>
              <a:gd name="connsiteY5" fmla="*/ 5745 h 10000"/>
              <a:gd name="connsiteX6" fmla="*/ 9951 w 9974"/>
              <a:gd name="connsiteY6" fmla="*/ 0 h 10000"/>
              <a:gd name="connsiteX0" fmla="*/ 9977 w 10001"/>
              <a:gd name="connsiteY0" fmla="*/ 0 h 10000"/>
              <a:gd name="connsiteX1" fmla="*/ 0 w 10001"/>
              <a:gd name="connsiteY1" fmla="*/ 0 h 10000"/>
              <a:gd name="connsiteX2" fmla="*/ 280 w 10001"/>
              <a:gd name="connsiteY2" fmla="*/ 5005 h 10000"/>
              <a:gd name="connsiteX3" fmla="*/ 0 w 10001"/>
              <a:gd name="connsiteY3" fmla="*/ 9962 h 10000"/>
              <a:gd name="connsiteX4" fmla="*/ 9972 w 10001"/>
              <a:gd name="connsiteY4" fmla="*/ 10000 h 10000"/>
              <a:gd name="connsiteX5" fmla="*/ 9995 w 10001"/>
              <a:gd name="connsiteY5" fmla="*/ 5745 h 10000"/>
              <a:gd name="connsiteX6" fmla="*/ 9977 w 10001"/>
              <a:gd name="connsiteY6" fmla="*/ 0 h 10000"/>
              <a:gd name="connsiteX0" fmla="*/ 9977 w 10001"/>
              <a:gd name="connsiteY0" fmla="*/ 0 h 10000"/>
              <a:gd name="connsiteX1" fmla="*/ 0 w 10001"/>
              <a:gd name="connsiteY1" fmla="*/ 0 h 10000"/>
              <a:gd name="connsiteX2" fmla="*/ 280 w 10001"/>
              <a:gd name="connsiteY2" fmla="*/ 5005 h 10000"/>
              <a:gd name="connsiteX3" fmla="*/ 0 w 10001"/>
              <a:gd name="connsiteY3" fmla="*/ 9962 h 10000"/>
              <a:gd name="connsiteX4" fmla="*/ 9972 w 10001"/>
              <a:gd name="connsiteY4" fmla="*/ 10000 h 10000"/>
              <a:gd name="connsiteX5" fmla="*/ 9995 w 10001"/>
              <a:gd name="connsiteY5" fmla="*/ 5745 h 10000"/>
              <a:gd name="connsiteX6" fmla="*/ 9977 w 10001"/>
              <a:gd name="connsiteY6" fmla="*/ 0 h 10000"/>
              <a:gd name="connsiteX0" fmla="*/ 9977 w 10001"/>
              <a:gd name="connsiteY0" fmla="*/ 0 h 10000"/>
              <a:gd name="connsiteX1" fmla="*/ 0 w 10001"/>
              <a:gd name="connsiteY1" fmla="*/ 0 h 10000"/>
              <a:gd name="connsiteX2" fmla="*/ 280 w 10001"/>
              <a:gd name="connsiteY2" fmla="*/ 5005 h 10000"/>
              <a:gd name="connsiteX3" fmla="*/ 0 w 10001"/>
              <a:gd name="connsiteY3" fmla="*/ 9962 h 10000"/>
              <a:gd name="connsiteX4" fmla="*/ 9972 w 10001"/>
              <a:gd name="connsiteY4" fmla="*/ 10000 h 10000"/>
              <a:gd name="connsiteX5" fmla="*/ 9995 w 10001"/>
              <a:gd name="connsiteY5" fmla="*/ 5745 h 10000"/>
              <a:gd name="connsiteX6" fmla="*/ 9977 w 10001"/>
              <a:gd name="connsiteY6" fmla="*/ 0 h 10000"/>
              <a:gd name="connsiteX0" fmla="*/ 9977 w 9995"/>
              <a:gd name="connsiteY0" fmla="*/ 0 h 10000"/>
              <a:gd name="connsiteX1" fmla="*/ 0 w 9995"/>
              <a:gd name="connsiteY1" fmla="*/ 0 h 10000"/>
              <a:gd name="connsiteX2" fmla="*/ 280 w 9995"/>
              <a:gd name="connsiteY2" fmla="*/ 5005 h 10000"/>
              <a:gd name="connsiteX3" fmla="*/ 0 w 9995"/>
              <a:gd name="connsiteY3" fmla="*/ 9962 h 10000"/>
              <a:gd name="connsiteX4" fmla="*/ 9972 w 9995"/>
              <a:gd name="connsiteY4" fmla="*/ 10000 h 10000"/>
              <a:gd name="connsiteX5" fmla="*/ 9995 w 9995"/>
              <a:gd name="connsiteY5" fmla="*/ 5745 h 10000"/>
              <a:gd name="connsiteX6" fmla="*/ 9977 w 9995"/>
              <a:gd name="connsiteY6" fmla="*/ 0 h 10000"/>
              <a:gd name="connsiteX0" fmla="*/ 9999 w 10000"/>
              <a:gd name="connsiteY0" fmla="*/ 0 h 10000"/>
              <a:gd name="connsiteX1" fmla="*/ 0 w 10000"/>
              <a:gd name="connsiteY1" fmla="*/ 0 h 10000"/>
              <a:gd name="connsiteX2" fmla="*/ 280 w 10000"/>
              <a:gd name="connsiteY2" fmla="*/ 5005 h 10000"/>
              <a:gd name="connsiteX3" fmla="*/ 0 w 10000"/>
              <a:gd name="connsiteY3" fmla="*/ 9962 h 10000"/>
              <a:gd name="connsiteX4" fmla="*/ 9977 w 10000"/>
              <a:gd name="connsiteY4" fmla="*/ 10000 h 10000"/>
              <a:gd name="connsiteX5" fmla="*/ 10000 w 10000"/>
              <a:gd name="connsiteY5" fmla="*/ 5745 h 10000"/>
              <a:gd name="connsiteX6" fmla="*/ 9999 w 10000"/>
              <a:gd name="connsiteY6" fmla="*/ 0 h 10000"/>
              <a:gd name="connsiteX0" fmla="*/ 9999 w 10004"/>
              <a:gd name="connsiteY0" fmla="*/ 0 h 10000"/>
              <a:gd name="connsiteX1" fmla="*/ 0 w 10004"/>
              <a:gd name="connsiteY1" fmla="*/ 0 h 10000"/>
              <a:gd name="connsiteX2" fmla="*/ 280 w 10004"/>
              <a:gd name="connsiteY2" fmla="*/ 5005 h 10000"/>
              <a:gd name="connsiteX3" fmla="*/ 0 w 10004"/>
              <a:gd name="connsiteY3" fmla="*/ 9962 h 10000"/>
              <a:gd name="connsiteX4" fmla="*/ 10000 w 10004"/>
              <a:gd name="connsiteY4" fmla="*/ 10000 h 10000"/>
              <a:gd name="connsiteX5" fmla="*/ 10000 w 10004"/>
              <a:gd name="connsiteY5" fmla="*/ 5745 h 10000"/>
              <a:gd name="connsiteX6" fmla="*/ 9999 w 10004"/>
              <a:gd name="connsiteY6" fmla="*/ 0 h 10000"/>
              <a:gd name="connsiteX0" fmla="*/ 9999 w 10000"/>
              <a:gd name="connsiteY0" fmla="*/ 0 h 10000"/>
              <a:gd name="connsiteX1" fmla="*/ 0 w 10000"/>
              <a:gd name="connsiteY1" fmla="*/ 0 h 10000"/>
              <a:gd name="connsiteX2" fmla="*/ 280 w 10000"/>
              <a:gd name="connsiteY2" fmla="*/ 5005 h 10000"/>
              <a:gd name="connsiteX3" fmla="*/ 0 w 10000"/>
              <a:gd name="connsiteY3" fmla="*/ 9962 h 10000"/>
              <a:gd name="connsiteX4" fmla="*/ 10000 w 10000"/>
              <a:gd name="connsiteY4" fmla="*/ 10000 h 10000"/>
              <a:gd name="connsiteX5" fmla="*/ 10000 w 10000"/>
              <a:gd name="connsiteY5" fmla="*/ 5745 h 10000"/>
              <a:gd name="connsiteX6" fmla="*/ 9999 w 10000"/>
              <a:gd name="connsiteY6" fmla="*/ 0 h 10000"/>
              <a:gd name="connsiteX0" fmla="*/ 14796 w 14796"/>
              <a:gd name="connsiteY0" fmla="*/ 0 h 10000"/>
              <a:gd name="connsiteX1" fmla="*/ 0 w 14796"/>
              <a:gd name="connsiteY1" fmla="*/ 0 h 10000"/>
              <a:gd name="connsiteX2" fmla="*/ 280 w 14796"/>
              <a:gd name="connsiteY2" fmla="*/ 5005 h 10000"/>
              <a:gd name="connsiteX3" fmla="*/ 0 w 14796"/>
              <a:gd name="connsiteY3" fmla="*/ 9962 h 10000"/>
              <a:gd name="connsiteX4" fmla="*/ 10000 w 14796"/>
              <a:gd name="connsiteY4" fmla="*/ 10000 h 10000"/>
              <a:gd name="connsiteX5" fmla="*/ 10000 w 14796"/>
              <a:gd name="connsiteY5" fmla="*/ 5745 h 10000"/>
              <a:gd name="connsiteX6" fmla="*/ 14796 w 14796"/>
              <a:gd name="connsiteY6" fmla="*/ 0 h 10000"/>
              <a:gd name="connsiteX0" fmla="*/ 14796 w 14796"/>
              <a:gd name="connsiteY0" fmla="*/ 0 h 9968"/>
              <a:gd name="connsiteX1" fmla="*/ 0 w 14796"/>
              <a:gd name="connsiteY1" fmla="*/ 0 h 9968"/>
              <a:gd name="connsiteX2" fmla="*/ 280 w 14796"/>
              <a:gd name="connsiteY2" fmla="*/ 5005 h 9968"/>
              <a:gd name="connsiteX3" fmla="*/ 0 w 14796"/>
              <a:gd name="connsiteY3" fmla="*/ 9962 h 9968"/>
              <a:gd name="connsiteX4" fmla="*/ 14788 w 14796"/>
              <a:gd name="connsiteY4" fmla="*/ 9968 h 9968"/>
              <a:gd name="connsiteX5" fmla="*/ 10000 w 14796"/>
              <a:gd name="connsiteY5" fmla="*/ 5745 h 9968"/>
              <a:gd name="connsiteX6" fmla="*/ 14796 w 14796"/>
              <a:gd name="connsiteY6" fmla="*/ 0 h 9968"/>
              <a:gd name="connsiteX0" fmla="*/ 10000 w 10000"/>
              <a:gd name="connsiteY0" fmla="*/ 0 h 10000"/>
              <a:gd name="connsiteX1" fmla="*/ 0 w 10000"/>
              <a:gd name="connsiteY1" fmla="*/ 0 h 10000"/>
              <a:gd name="connsiteX2" fmla="*/ 189 w 10000"/>
              <a:gd name="connsiteY2" fmla="*/ 5021 h 10000"/>
              <a:gd name="connsiteX3" fmla="*/ 0 w 10000"/>
              <a:gd name="connsiteY3" fmla="*/ 9994 h 10000"/>
              <a:gd name="connsiteX4" fmla="*/ 9995 w 10000"/>
              <a:gd name="connsiteY4" fmla="*/ 10000 h 10000"/>
              <a:gd name="connsiteX5" fmla="*/ 9998 w 10000"/>
              <a:gd name="connsiteY5" fmla="*/ 6152 h 10000"/>
              <a:gd name="connsiteX6" fmla="*/ 10000 w 10000"/>
              <a:gd name="connsiteY6"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10000">
                <a:moveTo>
                  <a:pt x="10000" y="0"/>
                </a:moveTo>
                <a:lnTo>
                  <a:pt x="0" y="0"/>
                </a:lnTo>
                <a:cubicBezTo>
                  <a:pt x="62" y="1674"/>
                  <a:pt x="124" y="3347"/>
                  <a:pt x="189" y="5021"/>
                </a:cubicBezTo>
                <a:cubicBezTo>
                  <a:pt x="124" y="6679"/>
                  <a:pt x="62" y="8336"/>
                  <a:pt x="0" y="9994"/>
                </a:cubicBezTo>
                <a:lnTo>
                  <a:pt x="9995" y="10000"/>
                </a:lnTo>
                <a:cubicBezTo>
                  <a:pt x="9993" y="8184"/>
                  <a:pt x="9998" y="8051"/>
                  <a:pt x="9998" y="6152"/>
                </a:cubicBezTo>
                <a:cubicBezTo>
                  <a:pt x="9996" y="3296"/>
                  <a:pt x="10001" y="2674"/>
                  <a:pt x="10000" y="0"/>
                </a:cubicBezTo>
                <a:close/>
              </a:path>
            </a:pathLst>
          </a:custGeom>
          <a:solidFill>
            <a:schemeClr val="bg1">
              <a:lumMod val="9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04" tIns="45702" rIns="91404" bIns="45702" numCol="1" spcCol="0" rtlCol="0" fromWordArt="0" anchor="t" anchorCtr="0" forceAA="0" compatLnSpc="1">
            <a:prstTxWarp prst="textNoShape">
              <a:avLst/>
            </a:prstTxWarp>
            <a:noAutofit/>
          </a:bodyPr>
          <a:lstStyle/>
          <a:p>
            <a:endParaRPr lang="zh-CN" altLang="en-US" sz="1799">
              <a:latin typeface="+mn-lt"/>
              <a:ea typeface="+mn-ea"/>
            </a:endParaRPr>
          </a:p>
        </p:txBody>
      </p:sp>
      <p:sp>
        <p:nvSpPr>
          <p:cNvPr id="22" name="Freeform 11"/>
          <p:cNvSpPr>
            <a:spLocks/>
          </p:cNvSpPr>
          <p:nvPr userDrawn="1"/>
        </p:nvSpPr>
        <p:spPr bwMode="auto">
          <a:xfrm>
            <a:off x="3106455" y="296368"/>
            <a:ext cx="233272"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chemeClr val="bg1">
              <a:lumMod val="9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04" tIns="45702" rIns="91404" bIns="45702" numCol="1" spcCol="0" rtlCol="0" fromWordArt="0" anchor="t" anchorCtr="0" forceAA="0" compatLnSpc="1">
            <a:prstTxWarp prst="textNoShape">
              <a:avLst/>
            </a:prstTxWarp>
            <a:noAutofit/>
          </a:bodyPr>
          <a:lstStyle/>
          <a:p>
            <a:endParaRPr lang="zh-CN" altLang="en-US" sz="1799">
              <a:latin typeface="+mn-lt"/>
              <a:ea typeface="+mn-ea"/>
            </a:endParaRPr>
          </a:p>
        </p:txBody>
      </p:sp>
    </p:spTree>
    <p:extLst>
      <p:ext uri="{BB962C8B-B14F-4D97-AF65-F5344CB8AC3E}">
        <p14:creationId xmlns:p14="http://schemas.microsoft.com/office/powerpoint/2010/main" val="40589433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1#本节小结(可选)">
    <p:spTree>
      <p:nvGrpSpPr>
        <p:cNvPr id="1" name=""/>
        <p:cNvGrpSpPr/>
        <p:nvPr/>
      </p:nvGrpSpPr>
      <p:grpSpPr>
        <a:xfrm>
          <a:off x="0" y="0"/>
          <a:ext cx="0" cy="0"/>
          <a:chOff x="0" y="0"/>
          <a:chExt cx="0" cy="0"/>
        </a:xfrm>
      </p:grpSpPr>
      <p:sp>
        <p:nvSpPr>
          <p:cNvPr id="4" name="TextBox 10">
            <a:extLst>
              <a:ext uri="{FF2B5EF4-FFF2-40B4-BE49-F238E27FC236}">
                <a16:creationId xmlns:a16="http://schemas.microsoft.com/office/drawing/2014/main" xmlns="" id="{18ED692C-39CB-4AC0-81F6-D21CDD086EE4}"/>
              </a:ext>
            </a:extLst>
          </p:cNvPr>
          <p:cNvSpPr txBox="1"/>
          <p:nvPr userDrawn="1"/>
        </p:nvSpPr>
        <p:spPr bwMode="auto">
          <a:xfrm>
            <a:off x="1594877" y="408780"/>
            <a:ext cx="2015437" cy="639559"/>
          </a:xfrm>
          <a:prstGeom prst="rect">
            <a:avLst/>
          </a:prstGeom>
          <a:noFill/>
          <a:ln w="9525">
            <a:noFill/>
            <a:miter lim="800000"/>
            <a:headEnd/>
            <a:tailEnd/>
          </a:ln>
        </p:spPr>
        <p:txBody>
          <a:bodyPr wrap="square" lIns="99941" tIns="49967" rIns="99941" bIns="49967" rtlCol="0">
            <a:spAutoFit/>
          </a:bodyPr>
          <a:lstStyle/>
          <a:p>
            <a:pPr defTabSz="1001223" eaLnBrk="0" fontAlgn="auto" hangingPunct="0"/>
            <a:r>
              <a:rPr lang="zh-CN" altLang="en-US" sz="3499" b="1" dirty="0">
                <a:solidFill>
                  <a:schemeClr val="tx1"/>
                </a:solidFill>
                <a:latin typeface="+mn-lt"/>
                <a:ea typeface="+mn-ea"/>
                <a:cs typeface="Arial" pitchFamily="34" charset="0"/>
              </a:rPr>
              <a:t>本节小结</a:t>
            </a:r>
          </a:p>
        </p:txBody>
      </p:sp>
      <p:sp>
        <p:nvSpPr>
          <p:cNvPr id="5" name="Freeform 9"/>
          <p:cNvSpPr>
            <a:spLocks/>
          </p:cNvSpPr>
          <p:nvPr userDrawn="1"/>
        </p:nvSpPr>
        <p:spPr bwMode="auto">
          <a:xfrm>
            <a:off x="3112" y="296368"/>
            <a:ext cx="1375826" cy="864380"/>
          </a:xfrm>
          <a:custGeom>
            <a:avLst/>
            <a:gdLst>
              <a:gd name="T0" fmla="*/ 756 w 867"/>
              <a:gd name="T1" fmla="*/ 493 h 493"/>
              <a:gd name="T2" fmla="*/ 0 w 867"/>
              <a:gd name="T3" fmla="*/ 493 h 493"/>
              <a:gd name="T4" fmla="*/ 0 w 867"/>
              <a:gd name="T5" fmla="*/ 0 h 493"/>
              <a:gd name="T6" fmla="*/ 756 w 867"/>
              <a:gd name="T7" fmla="*/ 0 h 493"/>
              <a:gd name="T8" fmla="*/ 867 w 867"/>
              <a:gd name="T9" fmla="*/ 248 h 493"/>
              <a:gd name="T10" fmla="*/ 756 w 867"/>
              <a:gd name="T11" fmla="*/ 493 h 493"/>
            </a:gdLst>
            <a:ahLst/>
            <a:cxnLst>
              <a:cxn ang="0">
                <a:pos x="T0" y="T1"/>
              </a:cxn>
              <a:cxn ang="0">
                <a:pos x="T2" y="T3"/>
              </a:cxn>
              <a:cxn ang="0">
                <a:pos x="T4" y="T5"/>
              </a:cxn>
              <a:cxn ang="0">
                <a:pos x="T6" y="T7"/>
              </a:cxn>
              <a:cxn ang="0">
                <a:pos x="T8" y="T9"/>
              </a:cxn>
              <a:cxn ang="0">
                <a:pos x="T10" y="T11"/>
              </a:cxn>
            </a:cxnLst>
            <a:rect l="0" t="0" r="r" b="b"/>
            <a:pathLst>
              <a:path w="867" h="493">
                <a:moveTo>
                  <a:pt x="756" y="493"/>
                </a:moveTo>
                <a:lnTo>
                  <a:pt x="0" y="493"/>
                </a:lnTo>
                <a:lnTo>
                  <a:pt x="0" y="0"/>
                </a:lnTo>
                <a:lnTo>
                  <a:pt x="756" y="0"/>
                </a:lnTo>
                <a:lnTo>
                  <a:pt x="867" y="248"/>
                </a:lnTo>
                <a:lnTo>
                  <a:pt x="756" y="493"/>
                </a:lnTo>
                <a:close/>
              </a:path>
            </a:pathLst>
          </a:custGeom>
          <a:solidFill>
            <a:srgbClr val="00B0F0"/>
          </a:solidFill>
          <a:ln w="9525" cap="flat" cmpd="sng" algn="ctr">
            <a:noFill/>
            <a:prstDash val="solid"/>
            <a:round/>
            <a:headEnd type="none" w="med" len="med"/>
            <a:tailEnd type="none" w="med" len="med"/>
          </a:ln>
          <a:effectLst/>
        </p:spPr>
        <p:txBody>
          <a:bodyPr rot="0" spcFirstLastPara="0" vertOverflow="overflow" horzOverflow="overflow" vert="horz" wrap="square" lIns="91404" tIns="45702" rIns="91404" bIns="45702" numCol="1" spcCol="0" rtlCol="0" fromWordArt="0" anchor="t" anchorCtr="0" forceAA="0" compatLnSpc="1">
            <a:prstTxWarp prst="textNoShape">
              <a:avLst/>
            </a:prstTxWarp>
            <a:noAutofit/>
          </a:bodyPr>
          <a:lstStyle/>
          <a:p>
            <a:endParaRPr lang="zh-CN" altLang="en-US" sz="1799">
              <a:latin typeface="+mn-lt"/>
              <a:ea typeface="+mn-ea"/>
            </a:endParaRPr>
          </a:p>
        </p:txBody>
      </p:sp>
      <p:sp>
        <p:nvSpPr>
          <p:cNvPr id="6" name="Freeform 11"/>
          <p:cNvSpPr>
            <a:spLocks/>
          </p:cNvSpPr>
          <p:nvPr userDrawn="1"/>
        </p:nvSpPr>
        <p:spPr bwMode="auto">
          <a:xfrm>
            <a:off x="1245702" y="296368"/>
            <a:ext cx="233272"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0B9CE5"/>
          </a:solidFill>
          <a:ln w="9525" cap="flat" cmpd="sng" algn="ctr">
            <a:noFill/>
            <a:prstDash val="solid"/>
            <a:round/>
            <a:headEnd type="none" w="med" len="med"/>
            <a:tailEnd type="none" w="med" len="med"/>
          </a:ln>
          <a:effectLst/>
        </p:spPr>
        <p:txBody>
          <a:bodyPr rot="0" spcFirstLastPara="0" vertOverflow="overflow" horzOverflow="overflow" vert="horz" wrap="square" lIns="91404" tIns="45702" rIns="91404" bIns="45702" numCol="1" spcCol="0" rtlCol="0" fromWordArt="0" anchor="t" anchorCtr="0" forceAA="0" compatLnSpc="1">
            <a:prstTxWarp prst="textNoShape">
              <a:avLst/>
            </a:prstTxWarp>
            <a:noAutofit/>
          </a:bodyPr>
          <a:lstStyle/>
          <a:p>
            <a:endParaRPr lang="zh-CN" altLang="en-US" sz="1799">
              <a:latin typeface="+mn-lt"/>
              <a:ea typeface="+mn-ea"/>
            </a:endParaRPr>
          </a:p>
        </p:txBody>
      </p:sp>
      <p:grpSp>
        <p:nvGrpSpPr>
          <p:cNvPr id="7" name="组合 6"/>
          <p:cNvGrpSpPr/>
          <p:nvPr userDrawn="1"/>
        </p:nvGrpSpPr>
        <p:grpSpPr>
          <a:xfrm>
            <a:off x="515179" y="490849"/>
            <a:ext cx="470510" cy="475421"/>
            <a:chOff x="5540375" y="2868613"/>
            <a:chExt cx="1106488" cy="1117600"/>
          </a:xfrm>
          <a:solidFill>
            <a:schemeClr val="bg1"/>
          </a:solidFill>
        </p:grpSpPr>
        <p:sp>
          <p:nvSpPr>
            <p:cNvPr id="8" name="Freeform 6"/>
            <p:cNvSpPr>
              <a:spLocks/>
            </p:cNvSpPr>
            <p:nvPr/>
          </p:nvSpPr>
          <p:spPr bwMode="auto">
            <a:xfrm>
              <a:off x="5970588" y="3251201"/>
              <a:ext cx="676275" cy="517525"/>
            </a:xfrm>
            <a:custGeom>
              <a:avLst/>
              <a:gdLst>
                <a:gd name="T0" fmla="*/ 40 w 180"/>
                <a:gd name="T1" fmla="*/ 42 h 138"/>
                <a:gd name="T2" fmla="*/ 27 w 180"/>
                <a:gd name="T3" fmla="*/ 42 h 138"/>
                <a:gd name="T4" fmla="*/ 3 w 180"/>
                <a:gd name="T5" fmla="*/ 66 h 138"/>
                <a:gd name="T6" fmla="*/ 3 w 180"/>
                <a:gd name="T7" fmla="*/ 79 h 138"/>
                <a:gd name="T8" fmla="*/ 59 w 180"/>
                <a:gd name="T9" fmla="*/ 135 h 138"/>
                <a:gd name="T10" fmla="*/ 72 w 180"/>
                <a:gd name="T11" fmla="*/ 135 h 138"/>
                <a:gd name="T12" fmla="*/ 176 w 180"/>
                <a:gd name="T13" fmla="*/ 31 h 138"/>
                <a:gd name="T14" fmla="*/ 176 w 180"/>
                <a:gd name="T15" fmla="*/ 18 h 138"/>
                <a:gd name="T16" fmla="*/ 162 w 180"/>
                <a:gd name="T17" fmla="*/ 4 h 138"/>
                <a:gd name="T18" fmla="*/ 149 w 180"/>
                <a:gd name="T19" fmla="*/ 3 h 138"/>
                <a:gd name="T20" fmla="*/ 74 w 180"/>
                <a:gd name="T21" fmla="*/ 66 h 138"/>
                <a:gd name="T22" fmla="*/ 60 w 180"/>
                <a:gd name="T23" fmla="*/ 65 h 138"/>
                <a:gd name="T24" fmla="*/ 40 w 180"/>
                <a:gd name="T25" fmla="*/ 42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0" h="138">
                  <a:moveTo>
                    <a:pt x="40" y="42"/>
                  </a:moveTo>
                  <a:cubicBezTo>
                    <a:pt x="36" y="39"/>
                    <a:pt x="30" y="38"/>
                    <a:pt x="27" y="42"/>
                  </a:cubicBezTo>
                  <a:cubicBezTo>
                    <a:pt x="3" y="66"/>
                    <a:pt x="3" y="66"/>
                    <a:pt x="3" y="66"/>
                  </a:cubicBezTo>
                  <a:cubicBezTo>
                    <a:pt x="0" y="69"/>
                    <a:pt x="0" y="75"/>
                    <a:pt x="3" y="79"/>
                  </a:cubicBezTo>
                  <a:cubicBezTo>
                    <a:pt x="59" y="135"/>
                    <a:pt x="59" y="135"/>
                    <a:pt x="59" y="135"/>
                  </a:cubicBezTo>
                  <a:cubicBezTo>
                    <a:pt x="63" y="138"/>
                    <a:pt x="69" y="138"/>
                    <a:pt x="72" y="135"/>
                  </a:cubicBezTo>
                  <a:cubicBezTo>
                    <a:pt x="176" y="31"/>
                    <a:pt x="176" y="31"/>
                    <a:pt x="176" y="31"/>
                  </a:cubicBezTo>
                  <a:cubicBezTo>
                    <a:pt x="179" y="27"/>
                    <a:pt x="180" y="21"/>
                    <a:pt x="176" y="18"/>
                  </a:cubicBezTo>
                  <a:cubicBezTo>
                    <a:pt x="162" y="4"/>
                    <a:pt x="162" y="4"/>
                    <a:pt x="162" y="4"/>
                  </a:cubicBezTo>
                  <a:cubicBezTo>
                    <a:pt x="159" y="0"/>
                    <a:pt x="153" y="0"/>
                    <a:pt x="149" y="3"/>
                  </a:cubicBezTo>
                  <a:cubicBezTo>
                    <a:pt x="74" y="66"/>
                    <a:pt x="74" y="66"/>
                    <a:pt x="74" y="66"/>
                  </a:cubicBezTo>
                  <a:cubicBezTo>
                    <a:pt x="70" y="69"/>
                    <a:pt x="64" y="68"/>
                    <a:pt x="60" y="65"/>
                  </a:cubicBezTo>
                  <a:lnTo>
                    <a:pt x="40" y="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799">
                <a:latin typeface="+mn-lt"/>
                <a:ea typeface="+mn-ea"/>
              </a:endParaRPr>
            </a:p>
          </p:txBody>
        </p:sp>
        <p:sp>
          <p:nvSpPr>
            <p:cNvPr id="9" name="Freeform 7"/>
            <p:cNvSpPr>
              <a:spLocks/>
            </p:cNvSpPr>
            <p:nvPr/>
          </p:nvSpPr>
          <p:spPr bwMode="auto">
            <a:xfrm>
              <a:off x="5540375" y="2868613"/>
              <a:ext cx="941388" cy="1117600"/>
            </a:xfrm>
            <a:custGeom>
              <a:avLst/>
              <a:gdLst>
                <a:gd name="T0" fmla="*/ 233 w 251"/>
                <a:gd name="T1" fmla="*/ 279 h 298"/>
                <a:gd name="T2" fmla="*/ 19 w 251"/>
                <a:gd name="T3" fmla="*/ 279 h 298"/>
                <a:gd name="T4" fmla="*/ 19 w 251"/>
                <a:gd name="T5" fmla="*/ 38 h 298"/>
                <a:gd name="T6" fmla="*/ 44 w 251"/>
                <a:gd name="T7" fmla="*/ 38 h 298"/>
                <a:gd name="T8" fmla="*/ 44 w 251"/>
                <a:gd name="T9" fmla="*/ 47 h 298"/>
                <a:gd name="T10" fmla="*/ 54 w 251"/>
                <a:gd name="T11" fmla="*/ 57 h 298"/>
                <a:gd name="T12" fmla="*/ 56 w 251"/>
                <a:gd name="T13" fmla="*/ 57 h 298"/>
                <a:gd name="T14" fmla="*/ 65 w 251"/>
                <a:gd name="T15" fmla="*/ 47 h 298"/>
                <a:gd name="T16" fmla="*/ 65 w 251"/>
                <a:gd name="T17" fmla="*/ 38 h 298"/>
                <a:gd name="T18" fmla="*/ 92 w 251"/>
                <a:gd name="T19" fmla="*/ 38 h 298"/>
                <a:gd name="T20" fmla="*/ 92 w 251"/>
                <a:gd name="T21" fmla="*/ 47 h 298"/>
                <a:gd name="T22" fmla="*/ 102 w 251"/>
                <a:gd name="T23" fmla="*/ 57 h 298"/>
                <a:gd name="T24" fmla="*/ 104 w 251"/>
                <a:gd name="T25" fmla="*/ 57 h 298"/>
                <a:gd name="T26" fmla="*/ 113 w 251"/>
                <a:gd name="T27" fmla="*/ 47 h 298"/>
                <a:gd name="T28" fmla="*/ 113 w 251"/>
                <a:gd name="T29" fmla="*/ 38 h 298"/>
                <a:gd name="T30" fmla="*/ 140 w 251"/>
                <a:gd name="T31" fmla="*/ 38 h 298"/>
                <a:gd name="T32" fmla="*/ 140 w 251"/>
                <a:gd name="T33" fmla="*/ 47 h 298"/>
                <a:gd name="T34" fmla="*/ 150 w 251"/>
                <a:gd name="T35" fmla="*/ 57 h 298"/>
                <a:gd name="T36" fmla="*/ 152 w 251"/>
                <a:gd name="T37" fmla="*/ 57 h 298"/>
                <a:gd name="T38" fmla="*/ 161 w 251"/>
                <a:gd name="T39" fmla="*/ 47 h 298"/>
                <a:gd name="T40" fmla="*/ 161 w 251"/>
                <a:gd name="T41" fmla="*/ 38 h 298"/>
                <a:gd name="T42" fmla="*/ 189 w 251"/>
                <a:gd name="T43" fmla="*/ 38 h 298"/>
                <a:gd name="T44" fmla="*/ 189 w 251"/>
                <a:gd name="T45" fmla="*/ 47 h 298"/>
                <a:gd name="T46" fmla="*/ 198 w 251"/>
                <a:gd name="T47" fmla="*/ 57 h 298"/>
                <a:gd name="T48" fmla="*/ 200 w 251"/>
                <a:gd name="T49" fmla="*/ 57 h 298"/>
                <a:gd name="T50" fmla="*/ 210 w 251"/>
                <a:gd name="T51" fmla="*/ 47 h 298"/>
                <a:gd name="T52" fmla="*/ 210 w 251"/>
                <a:gd name="T53" fmla="*/ 38 h 298"/>
                <a:gd name="T54" fmla="*/ 215 w 251"/>
                <a:gd name="T55" fmla="*/ 38 h 298"/>
                <a:gd name="T56" fmla="*/ 233 w 251"/>
                <a:gd name="T57" fmla="*/ 55 h 298"/>
                <a:gd name="T58" fmla="*/ 233 w 251"/>
                <a:gd name="T59" fmla="*/ 114 h 298"/>
                <a:gd name="T60" fmla="*/ 251 w 251"/>
                <a:gd name="T61" fmla="*/ 98 h 298"/>
                <a:gd name="T62" fmla="*/ 251 w 251"/>
                <a:gd name="T63" fmla="*/ 47 h 298"/>
                <a:gd name="T64" fmla="*/ 223 w 251"/>
                <a:gd name="T65" fmla="*/ 19 h 298"/>
                <a:gd name="T66" fmla="*/ 210 w 251"/>
                <a:gd name="T67" fmla="*/ 19 h 298"/>
                <a:gd name="T68" fmla="*/ 210 w 251"/>
                <a:gd name="T69" fmla="*/ 10 h 298"/>
                <a:gd name="T70" fmla="*/ 200 w 251"/>
                <a:gd name="T71" fmla="*/ 0 h 298"/>
                <a:gd name="T72" fmla="*/ 198 w 251"/>
                <a:gd name="T73" fmla="*/ 0 h 298"/>
                <a:gd name="T74" fmla="*/ 189 w 251"/>
                <a:gd name="T75" fmla="*/ 10 h 298"/>
                <a:gd name="T76" fmla="*/ 189 w 251"/>
                <a:gd name="T77" fmla="*/ 19 h 298"/>
                <a:gd name="T78" fmla="*/ 161 w 251"/>
                <a:gd name="T79" fmla="*/ 19 h 298"/>
                <a:gd name="T80" fmla="*/ 161 w 251"/>
                <a:gd name="T81" fmla="*/ 10 h 298"/>
                <a:gd name="T82" fmla="*/ 152 w 251"/>
                <a:gd name="T83" fmla="*/ 0 h 298"/>
                <a:gd name="T84" fmla="*/ 150 w 251"/>
                <a:gd name="T85" fmla="*/ 0 h 298"/>
                <a:gd name="T86" fmla="*/ 140 w 251"/>
                <a:gd name="T87" fmla="*/ 10 h 298"/>
                <a:gd name="T88" fmla="*/ 140 w 251"/>
                <a:gd name="T89" fmla="*/ 19 h 298"/>
                <a:gd name="T90" fmla="*/ 113 w 251"/>
                <a:gd name="T91" fmla="*/ 19 h 298"/>
                <a:gd name="T92" fmla="*/ 113 w 251"/>
                <a:gd name="T93" fmla="*/ 10 h 298"/>
                <a:gd name="T94" fmla="*/ 104 w 251"/>
                <a:gd name="T95" fmla="*/ 0 h 298"/>
                <a:gd name="T96" fmla="*/ 102 w 251"/>
                <a:gd name="T97" fmla="*/ 0 h 298"/>
                <a:gd name="T98" fmla="*/ 92 w 251"/>
                <a:gd name="T99" fmla="*/ 10 h 298"/>
                <a:gd name="T100" fmla="*/ 92 w 251"/>
                <a:gd name="T101" fmla="*/ 19 h 298"/>
                <a:gd name="T102" fmla="*/ 65 w 251"/>
                <a:gd name="T103" fmla="*/ 19 h 298"/>
                <a:gd name="T104" fmla="*/ 65 w 251"/>
                <a:gd name="T105" fmla="*/ 10 h 298"/>
                <a:gd name="T106" fmla="*/ 56 w 251"/>
                <a:gd name="T107" fmla="*/ 0 h 298"/>
                <a:gd name="T108" fmla="*/ 54 w 251"/>
                <a:gd name="T109" fmla="*/ 0 h 298"/>
                <a:gd name="T110" fmla="*/ 44 w 251"/>
                <a:gd name="T111" fmla="*/ 10 h 298"/>
                <a:gd name="T112" fmla="*/ 44 w 251"/>
                <a:gd name="T113" fmla="*/ 19 h 298"/>
                <a:gd name="T114" fmla="*/ 0 w 251"/>
                <a:gd name="T115" fmla="*/ 19 h 298"/>
                <a:gd name="T116" fmla="*/ 0 w 251"/>
                <a:gd name="T117" fmla="*/ 298 h 298"/>
                <a:gd name="T118" fmla="*/ 251 w 251"/>
                <a:gd name="T119" fmla="*/ 298 h 298"/>
                <a:gd name="T120" fmla="*/ 251 w 251"/>
                <a:gd name="T121" fmla="*/ 199 h 298"/>
                <a:gd name="T122" fmla="*/ 233 w 251"/>
                <a:gd name="T123" fmla="*/ 218 h 298"/>
                <a:gd name="T124" fmla="*/ 233 w 251"/>
                <a:gd name="T125" fmla="*/ 279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51" h="298">
                  <a:moveTo>
                    <a:pt x="233" y="279"/>
                  </a:moveTo>
                  <a:cubicBezTo>
                    <a:pt x="19" y="279"/>
                    <a:pt x="19" y="279"/>
                    <a:pt x="19" y="279"/>
                  </a:cubicBezTo>
                  <a:cubicBezTo>
                    <a:pt x="19" y="38"/>
                    <a:pt x="19" y="38"/>
                    <a:pt x="19" y="38"/>
                  </a:cubicBezTo>
                  <a:cubicBezTo>
                    <a:pt x="44" y="38"/>
                    <a:pt x="44" y="38"/>
                    <a:pt x="44" y="38"/>
                  </a:cubicBezTo>
                  <a:cubicBezTo>
                    <a:pt x="44" y="47"/>
                    <a:pt x="44" y="47"/>
                    <a:pt x="44" y="47"/>
                  </a:cubicBezTo>
                  <a:cubicBezTo>
                    <a:pt x="44" y="52"/>
                    <a:pt x="48" y="57"/>
                    <a:pt x="54" y="57"/>
                  </a:cubicBezTo>
                  <a:cubicBezTo>
                    <a:pt x="56" y="57"/>
                    <a:pt x="56" y="57"/>
                    <a:pt x="56" y="57"/>
                  </a:cubicBezTo>
                  <a:cubicBezTo>
                    <a:pt x="61" y="57"/>
                    <a:pt x="65" y="52"/>
                    <a:pt x="65" y="47"/>
                  </a:cubicBezTo>
                  <a:cubicBezTo>
                    <a:pt x="65" y="38"/>
                    <a:pt x="65" y="38"/>
                    <a:pt x="65" y="38"/>
                  </a:cubicBezTo>
                  <a:cubicBezTo>
                    <a:pt x="92" y="38"/>
                    <a:pt x="92" y="38"/>
                    <a:pt x="92" y="38"/>
                  </a:cubicBezTo>
                  <a:cubicBezTo>
                    <a:pt x="92" y="47"/>
                    <a:pt x="92" y="47"/>
                    <a:pt x="92" y="47"/>
                  </a:cubicBezTo>
                  <a:cubicBezTo>
                    <a:pt x="92" y="52"/>
                    <a:pt x="97" y="57"/>
                    <a:pt x="102" y="57"/>
                  </a:cubicBezTo>
                  <a:cubicBezTo>
                    <a:pt x="104" y="57"/>
                    <a:pt x="104" y="57"/>
                    <a:pt x="104" y="57"/>
                  </a:cubicBezTo>
                  <a:cubicBezTo>
                    <a:pt x="109" y="57"/>
                    <a:pt x="113" y="52"/>
                    <a:pt x="113" y="47"/>
                  </a:cubicBezTo>
                  <a:cubicBezTo>
                    <a:pt x="113" y="38"/>
                    <a:pt x="113" y="38"/>
                    <a:pt x="113" y="38"/>
                  </a:cubicBezTo>
                  <a:cubicBezTo>
                    <a:pt x="140" y="38"/>
                    <a:pt x="140" y="38"/>
                    <a:pt x="140" y="38"/>
                  </a:cubicBezTo>
                  <a:cubicBezTo>
                    <a:pt x="140" y="47"/>
                    <a:pt x="140" y="47"/>
                    <a:pt x="140" y="47"/>
                  </a:cubicBezTo>
                  <a:cubicBezTo>
                    <a:pt x="140" y="52"/>
                    <a:pt x="145" y="57"/>
                    <a:pt x="150" y="57"/>
                  </a:cubicBezTo>
                  <a:cubicBezTo>
                    <a:pt x="152" y="57"/>
                    <a:pt x="152" y="57"/>
                    <a:pt x="152" y="57"/>
                  </a:cubicBezTo>
                  <a:cubicBezTo>
                    <a:pt x="157" y="57"/>
                    <a:pt x="161" y="52"/>
                    <a:pt x="161" y="47"/>
                  </a:cubicBezTo>
                  <a:cubicBezTo>
                    <a:pt x="161" y="38"/>
                    <a:pt x="161" y="38"/>
                    <a:pt x="161" y="38"/>
                  </a:cubicBezTo>
                  <a:cubicBezTo>
                    <a:pt x="189" y="38"/>
                    <a:pt x="189" y="38"/>
                    <a:pt x="189" y="38"/>
                  </a:cubicBezTo>
                  <a:cubicBezTo>
                    <a:pt x="189" y="47"/>
                    <a:pt x="189" y="47"/>
                    <a:pt x="189" y="47"/>
                  </a:cubicBezTo>
                  <a:cubicBezTo>
                    <a:pt x="189" y="52"/>
                    <a:pt x="193" y="57"/>
                    <a:pt x="198" y="57"/>
                  </a:cubicBezTo>
                  <a:cubicBezTo>
                    <a:pt x="200" y="57"/>
                    <a:pt x="200" y="57"/>
                    <a:pt x="200" y="57"/>
                  </a:cubicBezTo>
                  <a:cubicBezTo>
                    <a:pt x="205" y="57"/>
                    <a:pt x="210" y="52"/>
                    <a:pt x="210" y="47"/>
                  </a:cubicBezTo>
                  <a:cubicBezTo>
                    <a:pt x="210" y="38"/>
                    <a:pt x="210" y="38"/>
                    <a:pt x="210" y="38"/>
                  </a:cubicBezTo>
                  <a:cubicBezTo>
                    <a:pt x="215" y="38"/>
                    <a:pt x="215" y="38"/>
                    <a:pt x="215" y="38"/>
                  </a:cubicBezTo>
                  <a:cubicBezTo>
                    <a:pt x="233" y="55"/>
                    <a:pt x="233" y="55"/>
                    <a:pt x="233" y="55"/>
                  </a:cubicBezTo>
                  <a:cubicBezTo>
                    <a:pt x="233" y="114"/>
                    <a:pt x="233" y="114"/>
                    <a:pt x="233" y="114"/>
                  </a:cubicBezTo>
                  <a:cubicBezTo>
                    <a:pt x="251" y="98"/>
                    <a:pt x="251" y="98"/>
                    <a:pt x="251" y="98"/>
                  </a:cubicBezTo>
                  <a:cubicBezTo>
                    <a:pt x="251" y="47"/>
                    <a:pt x="251" y="47"/>
                    <a:pt x="251" y="47"/>
                  </a:cubicBezTo>
                  <a:cubicBezTo>
                    <a:pt x="223" y="19"/>
                    <a:pt x="223" y="19"/>
                    <a:pt x="223" y="19"/>
                  </a:cubicBezTo>
                  <a:cubicBezTo>
                    <a:pt x="210" y="19"/>
                    <a:pt x="210" y="19"/>
                    <a:pt x="210" y="19"/>
                  </a:cubicBezTo>
                  <a:cubicBezTo>
                    <a:pt x="210" y="10"/>
                    <a:pt x="210" y="10"/>
                    <a:pt x="210" y="10"/>
                  </a:cubicBezTo>
                  <a:cubicBezTo>
                    <a:pt x="210" y="4"/>
                    <a:pt x="205" y="0"/>
                    <a:pt x="200" y="0"/>
                  </a:cubicBezTo>
                  <a:cubicBezTo>
                    <a:pt x="198" y="0"/>
                    <a:pt x="198" y="0"/>
                    <a:pt x="198" y="0"/>
                  </a:cubicBezTo>
                  <a:cubicBezTo>
                    <a:pt x="193" y="0"/>
                    <a:pt x="189" y="4"/>
                    <a:pt x="189" y="10"/>
                  </a:cubicBezTo>
                  <a:cubicBezTo>
                    <a:pt x="189" y="19"/>
                    <a:pt x="189" y="19"/>
                    <a:pt x="189" y="19"/>
                  </a:cubicBezTo>
                  <a:cubicBezTo>
                    <a:pt x="161" y="19"/>
                    <a:pt x="161" y="19"/>
                    <a:pt x="161" y="19"/>
                  </a:cubicBezTo>
                  <a:cubicBezTo>
                    <a:pt x="161" y="10"/>
                    <a:pt x="161" y="10"/>
                    <a:pt x="161" y="10"/>
                  </a:cubicBezTo>
                  <a:cubicBezTo>
                    <a:pt x="161" y="4"/>
                    <a:pt x="157" y="0"/>
                    <a:pt x="152" y="0"/>
                  </a:cubicBezTo>
                  <a:cubicBezTo>
                    <a:pt x="150" y="0"/>
                    <a:pt x="150" y="0"/>
                    <a:pt x="150" y="0"/>
                  </a:cubicBezTo>
                  <a:cubicBezTo>
                    <a:pt x="145" y="0"/>
                    <a:pt x="140" y="4"/>
                    <a:pt x="140" y="10"/>
                  </a:cubicBezTo>
                  <a:cubicBezTo>
                    <a:pt x="140" y="19"/>
                    <a:pt x="140" y="19"/>
                    <a:pt x="140" y="19"/>
                  </a:cubicBezTo>
                  <a:cubicBezTo>
                    <a:pt x="113" y="19"/>
                    <a:pt x="113" y="19"/>
                    <a:pt x="113" y="19"/>
                  </a:cubicBezTo>
                  <a:cubicBezTo>
                    <a:pt x="113" y="10"/>
                    <a:pt x="113" y="10"/>
                    <a:pt x="113" y="10"/>
                  </a:cubicBezTo>
                  <a:cubicBezTo>
                    <a:pt x="113" y="4"/>
                    <a:pt x="109" y="0"/>
                    <a:pt x="104" y="0"/>
                  </a:cubicBezTo>
                  <a:cubicBezTo>
                    <a:pt x="102" y="0"/>
                    <a:pt x="102" y="0"/>
                    <a:pt x="102" y="0"/>
                  </a:cubicBezTo>
                  <a:cubicBezTo>
                    <a:pt x="97" y="0"/>
                    <a:pt x="92" y="4"/>
                    <a:pt x="92" y="10"/>
                  </a:cubicBezTo>
                  <a:cubicBezTo>
                    <a:pt x="92" y="19"/>
                    <a:pt x="92" y="19"/>
                    <a:pt x="92" y="19"/>
                  </a:cubicBezTo>
                  <a:cubicBezTo>
                    <a:pt x="65" y="19"/>
                    <a:pt x="65" y="19"/>
                    <a:pt x="65" y="19"/>
                  </a:cubicBezTo>
                  <a:cubicBezTo>
                    <a:pt x="65" y="10"/>
                    <a:pt x="65" y="10"/>
                    <a:pt x="65" y="10"/>
                  </a:cubicBezTo>
                  <a:cubicBezTo>
                    <a:pt x="65" y="4"/>
                    <a:pt x="61" y="0"/>
                    <a:pt x="56" y="0"/>
                  </a:cubicBezTo>
                  <a:cubicBezTo>
                    <a:pt x="54" y="0"/>
                    <a:pt x="54" y="0"/>
                    <a:pt x="54" y="0"/>
                  </a:cubicBezTo>
                  <a:cubicBezTo>
                    <a:pt x="48" y="0"/>
                    <a:pt x="44" y="4"/>
                    <a:pt x="44" y="10"/>
                  </a:cubicBezTo>
                  <a:cubicBezTo>
                    <a:pt x="44" y="19"/>
                    <a:pt x="44" y="19"/>
                    <a:pt x="44" y="19"/>
                  </a:cubicBezTo>
                  <a:cubicBezTo>
                    <a:pt x="0" y="19"/>
                    <a:pt x="0" y="19"/>
                    <a:pt x="0" y="19"/>
                  </a:cubicBezTo>
                  <a:cubicBezTo>
                    <a:pt x="0" y="298"/>
                    <a:pt x="0" y="298"/>
                    <a:pt x="0" y="298"/>
                  </a:cubicBezTo>
                  <a:cubicBezTo>
                    <a:pt x="251" y="298"/>
                    <a:pt x="251" y="298"/>
                    <a:pt x="251" y="298"/>
                  </a:cubicBezTo>
                  <a:cubicBezTo>
                    <a:pt x="251" y="199"/>
                    <a:pt x="251" y="199"/>
                    <a:pt x="251" y="199"/>
                  </a:cubicBezTo>
                  <a:cubicBezTo>
                    <a:pt x="233" y="218"/>
                    <a:pt x="233" y="218"/>
                    <a:pt x="233" y="218"/>
                  </a:cubicBezTo>
                  <a:lnTo>
                    <a:pt x="233" y="2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799">
                <a:latin typeface="+mn-lt"/>
                <a:ea typeface="+mn-ea"/>
              </a:endParaRPr>
            </a:p>
          </p:txBody>
        </p:sp>
      </p:grpSp>
      <p:sp>
        <p:nvSpPr>
          <p:cNvPr id="10" name="内容占位符 6"/>
          <p:cNvSpPr>
            <a:spLocks noGrp="1"/>
          </p:cNvSpPr>
          <p:nvPr>
            <p:ph sz="quarter" idx="10" hasCustomPrompt="1"/>
          </p:nvPr>
        </p:nvSpPr>
        <p:spPr>
          <a:xfrm>
            <a:off x="468316" y="1233487"/>
            <a:ext cx="11276184" cy="4680000"/>
          </a:xfrm>
        </p:spPr>
        <p:txBody>
          <a:bodyPr/>
          <a:lstStyle>
            <a:lvl1pPr algn="just" fontAlgn="auto">
              <a:buClrTx/>
              <a:defRPr>
                <a:latin typeface="+mn-lt"/>
                <a:ea typeface="+mn-ea"/>
                <a:cs typeface="Arial" panose="020B0604020202020204" pitchFamily="34" charset="0"/>
              </a:defRPr>
            </a:lvl1pPr>
            <a:lvl2pPr algn="just" fontAlgn="auto">
              <a:buClrTx/>
              <a:defRPr>
                <a:latin typeface="+mn-lt"/>
                <a:ea typeface="+mn-ea"/>
                <a:cs typeface="Arial" panose="020B0604020202020204" pitchFamily="34" charset="0"/>
              </a:defRPr>
            </a:lvl2pPr>
            <a:lvl3pPr algn="just" fontAlgn="auto">
              <a:buClrTx/>
              <a:defRPr>
                <a:latin typeface="+mn-lt"/>
                <a:ea typeface="+mn-ea"/>
                <a:cs typeface="Arial" panose="020B0604020202020204" pitchFamily="34" charset="0"/>
              </a:defRPr>
            </a:lvl3pPr>
            <a:lvl4pPr algn="just" fontAlgn="auto">
              <a:buClrTx/>
              <a:defRPr>
                <a:latin typeface="+mn-lt"/>
                <a:ea typeface="+mn-ea"/>
                <a:cs typeface="Arial" panose="020B0604020202020204" pitchFamily="34" charset="0"/>
              </a:defRPr>
            </a:lvl4pPr>
            <a:lvl5pPr algn="just" fontAlgn="auto">
              <a:buClrTx/>
              <a:defRPr>
                <a:latin typeface="+mn-lt"/>
                <a:ea typeface="+mn-ea"/>
                <a:cs typeface="Arial" panose="020B0604020202020204" pitchFamily="34" charset="0"/>
              </a:defRPr>
            </a:lvl5pPr>
          </a:lstStyle>
          <a:p>
            <a:pPr lvl="0"/>
            <a:r>
              <a:rPr lang="zh-CN" altLang="en-US" dirty="0"/>
              <a:t>此版式用于每一节的小结</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extLst>
      <p:ext uri="{BB962C8B-B14F-4D97-AF65-F5344CB8AC3E}">
        <p14:creationId xmlns:p14="http://schemas.microsoft.com/office/powerpoint/2010/main" val="40524204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2#本章总结">
    <p:spTree>
      <p:nvGrpSpPr>
        <p:cNvPr id="1" name=""/>
        <p:cNvGrpSpPr/>
        <p:nvPr/>
      </p:nvGrpSpPr>
      <p:grpSpPr>
        <a:xfrm>
          <a:off x="0" y="0"/>
          <a:ext cx="0" cy="0"/>
          <a:chOff x="0" y="0"/>
          <a:chExt cx="0" cy="0"/>
        </a:xfrm>
      </p:grpSpPr>
      <p:sp>
        <p:nvSpPr>
          <p:cNvPr id="3" name="TextBox 10">
            <a:extLst>
              <a:ext uri="{FF2B5EF4-FFF2-40B4-BE49-F238E27FC236}">
                <a16:creationId xmlns:a16="http://schemas.microsoft.com/office/drawing/2014/main" xmlns="" id="{18ED692C-39CB-4AC0-81F6-D21CDD086EE4}"/>
              </a:ext>
            </a:extLst>
          </p:cNvPr>
          <p:cNvSpPr txBox="1"/>
          <p:nvPr userDrawn="1"/>
        </p:nvSpPr>
        <p:spPr bwMode="auto">
          <a:xfrm>
            <a:off x="1594877" y="408780"/>
            <a:ext cx="2015437" cy="639559"/>
          </a:xfrm>
          <a:prstGeom prst="rect">
            <a:avLst/>
          </a:prstGeom>
          <a:noFill/>
          <a:ln w="9525">
            <a:noFill/>
            <a:miter lim="800000"/>
            <a:headEnd/>
            <a:tailEnd/>
          </a:ln>
        </p:spPr>
        <p:txBody>
          <a:bodyPr wrap="square" lIns="99941" tIns="49967" rIns="99941" bIns="49967" rtlCol="0">
            <a:spAutoFit/>
          </a:bodyPr>
          <a:lstStyle/>
          <a:p>
            <a:pPr defTabSz="1001223" eaLnBrk="0" fontAlgn="auto" hangingPunct="0"/>
            <a:r>
              <a:rPr lang="zh-CN" altLang="en-US" sz="3499" b="1" dirty="0">
                <a:solidFill>
                  <a:schemeClr val="tx1"/>
                </a:solidFill>
                <a:latin typeface="+mn-lt"/>
                <a:ea typeface="+mn-ea"/>
                <a:cs typeface="Arial" pitchFamily="34" charset="0"/>
              </a:rPr>
              <a:t>本章总结</a:t>
            </a:r>
          </a:p>
        </p:txBody>
      </p:sp>
      <p:sp>
        <p:nvSpPr>
          <p:cNvPr id="4" name="Freeform 9"/>
          <p:cNvSpPr>
            <a:spLocks/>
          </p:cNvSpPr>
          <p:nvPr userDrawn="1"/>
        </p:nvSpPr>
        <p:spPr bwMode="auto">
          <a:xfrm>
            <a:off x="3112" y="296368"/>
            <a:ext cx="1375826" cy="864380"/>
          </a:xfrm>
          <a:custGeom>
            <a:avLst/>
            <a:gdLst>
              <a:gd name="T0" fmla="*/ 756 w 867"/>
              <a:gd name="T1" fmla="*/ 493 h 493"/>
              <a:gd name="T2" fmla="*/ 0 w 867"/>
              <a:gd name="T3" fmla="*/ 493 h 493"/>
              <a:gd name="T4" fmla="*/ 0 w 867"/>
              <a:gd name="T5" fmla="*/ 0 h 493"/>
              <a:gd name="T6" fmla="*/ 756 w 867"/>
              <a:gd name="T7" fmla="*/ 0 h 493"/>
              <a:gd name="T8" fmla="*/ 867 w 867"/>
              <a:gd name="T9" fmla="*/ 248 h 493"/>
              <a:gd name="T10" fmla="*/ 756 w 867"/>
              <a:gd name="T11" fmla="*/ 493 h 493"/>
            </a:gdLst>
            <a:ahLst/>
            <a:cxnLst>
              <a:cxn ang="0">
                <a:pos x="T0" y="T1"/>
              </a:cxn>
              <a:cxn ang="0">
                <a:pos x="T2" y="T3"/>
              </a:cxn>
              <a:cxn ang="0">
                <a:pos x="T4" y="T5"/>
              </a:cxn>
              <a:cxn ang="0">
                <a:pos x="T6" y="T7"/>
              </a:cxn>
              <a:cxn ang="0">
                <a:pos x="T8" y="T9"/>
              </a:cxn>
              <a:cxn ang="0">
                <a:pos x="T10" y="T11"/>
              </a:cxn>
            </a:cxnLst>
            <a:rect l="0" t="0" r="r" b="b"/>
            <a:pathLst>
              <a:path w="867" h="493">
                <a:moveTo>
                  <a:pt x="756" y="493"/>
                </a:moveTo>
                <a:lnTo>
                  <a:pt x="0" y="493"/>
                </a:lnTo>
                <a:lnTo>
                  <a:pt x="0" y="0"/>
                </a:lnTo>
                <a:lnTo>
                  <a:pt x="756" y="0"/>
                </a:lnTo>
                <a:lnTo>
                  <a:pt x="867" y="248"/>
                </a:lnTo>
                <a:lnTo>
                  <a:pt x="756" y="493"/>
                </a:lnTo>
                <a:close/>
              </a:path>
            </a:pathLst>
          </a:custGeom>
          <a:solidFill>
            <a:srgbClr val="00B0F0"/>
          </a:solidFill>
          <a:ln w="9525" cap="flat" cmpd="sng" algn="ctr">
            <a:noFill/>
            <a:prstDash val="solid"/>
            <a:round/>
            <a:headEnd type="none" w="med" len="med"/>
            <a:tailEnd type="none" w="med" len="med"/>
          </a:ln>
          <a:effectLst/>
        </p:spPr>
        <p:txBody>
          <a:bodyPr rot="0" spcFirstLastPara="0" vertOverflow="overflow" horzOverflow="overflow" vert="horz" wrap="square" lIns="91404" tIns="45702" rIns="91404" bIns="45702" numCol="1" spcCol="0" rtlCol="0" fromWordArt="0" anchor="t" anchorCtr="0" forceAA="0" compatLnSpc="1">
            <a:prstTxWarp prst="textNoShape">
              <a:avLst/>
            </a:prstTxWarp>
            <a:noAutofit/>
          </a:bodyPr>
          <a:lstStyle/>
          <a:p>
            <a:endParaRPr lang="zh-CN" altLang="en-US" sz="1799">
              <a:latin typeface="+mn-lt"/>
              <a:ea typeface="+mn-ea"/>
            </a:endParaRPr>
          </a:p>
        </p:txBody>
      </p:sp>
      <p:sp>
        <p:nvSpPr>
          <p:cNvPr id="5" name="Freeform 11"/>
          <p:cNvSpPr>
            <a:spLocks/>
          </p:cNvSpPr>
          <p:nvPr userDrawn="1"/>
        </p:nvSpPr>
        <p:spPr bwMode="auto">
          <a:xfrm>
            <a:off x="1245702" y="296368"/>
            <a:ext cx="233272"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0B9CE5"/>
          </a:solidFill>
          <a:ln w="9525" cap="flat" cmpd="sng" algn="ctr">
            <a:noFill/>
            <a:prstDash val="solid"/>
            <a:round/>
            <a:headEnd type="none" w="med" len="med"/>
            <a:tailEnd type="none" w="med" len="med"/>
          </a:ln>
          <a:effectLst/>
        </p:spPr>
        <p:txBody>
          <a:bodyPr rot="0" spcFirstLastPara="0" vertOverflow="overflow" horzOverflow="overflow" vert="horz" wrap="square" lIns="91404" tIns="45702" rIns="91404" bIns="45702" numCol="1" spcCol="0" rtlCol="0" fromWordArt="0" anchor="t" anchorCtr="0" forceAA="0" compatLnSpc="1">
            <a:prstTxWarp prst="textNoShape">
              <a:avLst/>
            </a:prstTxWarp>
            <a:noAutofit/>
          </a:bodyPr>
          <a:lstStyle/>
          <a:p>
            <a:endParaRPr lang="zh-CN" altLang="en-US" sz="1799">
              <a:latin typeface="+mn-lt"/>
              <a:ea typeface="+mn-ea"/>
            </a:endParaRPr>
          </a:p>
        </p:txBody>
      </p:sp>
      <p:grpSp>
        <p:nvGrpSpPr>
          <p:cNvPr id="6" name="组合 5"/>
          <p:cNvGrpSpPr/>
          <p:nvPr userDrawn="1"/>
        </p:nvGrpSpPr>
        <p:grpSpPr>
          <a:xfrm>
            <a:off x="515179" y="490849"/>
            <a:ext cx="470510" cy="475421"/>
            <a:chOff x="5540375" y="2868613"/>
            <a:chExt cx="1106488" cy="1117600"/>
          </a:xfrm>
          <a:solidFill>
            <a:schemeClr val="bg1"/>
          </a:solidFill>
        </p:grpSpPr>
        <p:sp>
          <p:nvSpPr>
            <p:cNvPr id="7" name="Freeform 6"/>
            <p:cNvSpPr>
              <a:spLocks/>
            </p:cNvSpPr>
            <p:nvPr/>
          </p:nvSpPr>
          <p:spPr bwMode="auto">
            <a:xfrm>
              <a:off x="5970588" y="3251201"/>
              <a:ext cx="676275" cy="517525"/>
            </a:xfrm>
            <a:custGeom>
              <a:avLst/>
              <a:gdLst>
                <a:gd name="T0" fmla="*/ 40 w 180"/>
                <a:gd name="T1" fmla="*/ 42 h 138"/>
                <a:gd name="T2" fmla="*/ 27 w 180"/>
                <a:gd name="T3" fmla="*/ 42 h 138"/>
                <a:gd name="T4" fmla="*/ 3 w 180"/>
                <a:gd name="T5" fmla="*/ 66 h 138"/>
                <a:gd name="T6" fmla="*/ 3 w 180"/>
                <a:gd name="T7" fmla="*/ 79 h 138"/>
                <a:gd name="T8" fmla="*/ 59 w 180"/>
                <a:gd name="T9" fmla="*/ 135 h 138"/>
                <a:gd name="T10" fmla="*/ 72 w 180"/>
                <a:gd name="T11" fmla="*/ 135 h 138"/>
                <a:gd name="T12" fmla="*/ 176 w 180"/>
                <a:gd name="T13" fmla="*/ 31 h 138"/>
                <a:gd name="T14" fmla="*/ 176 w 180"/>
                <a:gd name="T15" fmla="*/ 18 h 138"/>
                <a:gd name="T16" fmla="*/ 162 w 180"/>
                <a:gd name="T17" fmla="*/ 4 h 138"/>
                <a:gd name="T18" fmla="*/ 149 w 180"/>
                <a:gd name="T19" fmla="*/ 3 h 138"/>
                <a:gd name="T20" fmla="*/ 74 w 180"/>
                <a:gd name="T21" fmla="*/ 66 h 138"/>
                <a:gd name="T22" fmla="*/ 60 w 180"/>
                <a:gd name="T23" fmla="*/ 65 h 138"/>
                <a:gd name="T24" fmla="*/ 40 w 180"/>
                <a:gd name="T25" fmla="*/ 42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0" h="138">
                  <a:moveTo>
                    <a:pt x="40" y="42"/>
                  </a:moveTo>
                  <a:cubicBezTo>
                    <a:pt x="36" y="39"/>
                    <a:pt x="30" y="38"/>
                    <a:pt x="27" y="42"/>
                  </a:cubicBezTo>
                  <a:cubicBezTo>
                    <a:pt x="3" y="66"/>
                    <a:pt x="3" y="66"/>
                    <a:pt x="3" y="66"/>
                  </a:cubicBezTo>
                  <a:cubicBezTo>
                    <a:pt x="0" y="69"/>
                    <a:pt x="0" y="75"/>
                    <a:pt x="3" y="79"/>
                  </a:cubicBezTo>
                  <a:cubicBezTo>
                    <a:pt x="59" y="135"/>
                    <a:pt x="59" y="135"/>
                    <a:pt x="59" y="135"/>
                  </a:cubicBezTo>
                  <a:cubicBezTo>
                    <a:pt x="63" y="138"/>
                    <a:pt x="69" y="138"/>
                    <a:pt x="72" y="135"/>
                  </a:cubicBezTo>
                  <a:cubicBezTo>
                    <a:pt x="176" y="31"/>
                    <a:pt x="176" y="31"/>
                    <a:pt x="176" y="31"/>
                  </a:cubicBezTo>
                  <a:cubicBezTo>
                    <a:pt x="179" y="27"/>
                    <a:pt x="180" y="21"/>
                    <a:pt x="176" y="18"/>
                  </a:cubicBezTo>
                  <a:cubicBezTo>
                    <a:pt x="162" y="4"/>
                    <a:pt x="162" y="4"/>
                    <a:pt x="162" y="4"/>
                  </a:cubicBezTo>
                  <a:cubicBezTo>
                    <a:pt x="159" y="0"/>
                    <a:pt x="153" y="0"/>
                    <a:pt x="149" y="3"/>
                  </a:cubicBezTo>
                  <a:cubicBezTo>
                    <a:pt x="74" y="66"/>
                    <a:pt x="74" y="66"/>
                    <a:pt x="74" y="66"/>
                  </a:cubicBezTo>
                  <a:cubicBezTo>
                    <a:pt x="70" y="69"/>
                    <a:pt x="64" y="68"/>
                    <a:pt x="60" y="65"/>
                  </a:cubicBezTo>
                  <a:lnTo>
                    <a:pt x="40" y="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799">
                <a:latin typeface="+mn-lt"/>
                <a:ea typeface="+mn-ea"/>
              </a:endParaRPr>
            </a:p>
          </p:txBody>
        </p:sp>
        <p:sp>
          <p:nvSpPr>
            <p:cNvPr id="8" name="Freeform 7"/>
            <p:cNvSpPr>
              <a:spLocks/>
            </p:cNvSpPr>
            <p:nvPr/>
          </p:nvSpPr>
          <p:spPr bwMode="auto">
            <a:xfrm>
              <a:off x="5540375" y="2868613"/>
              <a:ext cx="941388" cy="1117600"/>
            </a:xfrm>
            <a:custGeom>
              <a:avLst/>
              <a:gdLst>
                <a:gd name="T0" fmla="*/ 233 w 251"/>
                <a:gd name="T1" fmla="*/ 279 h 298"/>
                <a:gd name="T2" fmla="*/ 19 w 251"/>
                <a:gd name="T3" fmla="*/ 279 h 298"/>
                <a:gd name="T4" fmla="*/ 19 w 251"/>
                <a:gd name="T5" fmla="*/ 38 h 298"/>
                <a:gd name="T6" fmla="*/ 44 w 251"/>
                <a:gd name="T7" fmla="*/ 38 h 298"/>
                <a:gd name="T8" fmla="*/ 44 w 251"/>
                <a:gd name="T9" fmla="*/ 47 h 298"/>
                <a:gd name="T10" fmla="*/ 54 w 251"/>
                <a:gd name="T11" fmla="*/ 57 h 298"/>
                <a:gd name="T12" fmla="*/ 56 w 251"/>
                <a:gd name="T13" fmla="*/ 57 h 298"/>
                <a:gd name="T14" fmla="*/ 65 w 251"/>
                <a:gd name="T15" fmla="*/ 47 h 298"/>
                <a:gd name="T16" fmla="*/ 65 w 251"/>
                <a:gd name="T17" fmla="*/ 38 h 298"/>
                <a:gd name="T18" fmla="*/ 92 w 251"/>
                <a:gd name="T19" fmla="*/ 38 h 298"/>
                <a:gd name="T20" fmla="*/ 92 w 251"/>
                <a:gd name="T21" fmla="*/ 47 h 298"/>
                <a:gd name="T22" fmla="*/ 102 w 251"/>
                <a:gd name="T23" fmla="*/ 57 h 298"/>
                <a:gd name="T24" fmla="*/ 104 w 251"/>
                <a:gd name="T25" fmla="*/ 57 h 298"/>
                <a:gd name="T26" fmla="*/ 113 w 251"/>
                <a:gd name="T27" fmla="*/ 47 h 298"/>
                <a:gd name="T28" fmla="*/ 113 w 251"/>
                <a:gd name="T29" fmla="*/ 38 h 298"/>
                <a:gd name="T30" fmla="*/ 140 w 251"/>
                <a:gd name="T31" fmla="*/ 38 h 298"/>
                <a:gd name="T32" fmla="*/ 140 w 251"/>
                <a:gd name="T33" fmla="*/ 47 h 298"/>
                <a:gd name="T34" fmla="*/ 150 w 251"/>
                <a:gd name="T35" fmla="*/ 57 h 298"/>
                <a:gd name="T36" fmla="*/ 152 w 251"/>
                <a:gd name="T37" fmla="*/ 57 h 298"/>
                <a:gd name="T38" fmla="*/ 161 w 251"/>
                <a:gd name="T39" fmla="*/ 47 h 298"/>
                <a:gd name="T40" fmla="*/ 161 w 251"/>
                <a:gd name="T41" fmla="*/ 38 h 298"/>
                <a:gd name="T42" fmla="*/ 189 w 251"/>
                <a:gd name="T43" fmla="*/ 38 h 298"/>
                <a:gd name="T44" fmla="*/ 189 w 251"/>
                <a:gd name="T45" fmla="*/ 47 h 298"/>
                <a:gd name="T46" fmla="*/ 198 w 251"/>
                <a:gd name="T47" fmla="*/ 57 h 298"/>
                <a:gd name="T48" fmla="*/ 200 w 251"/>
                <a:gd name="T49" fmla="*/ 57 h 298"/>
                <a:gd name="T50" fmla="*/ 210 w 251"/>
                <a:gd name="T51" fmla="*/ 47 h 298"/>
                <a:gd name="T52" fmla="*/ 210 w 251"/>
                <a:gd name="T53" fmla="*/ 38 h 298"/>
                <a:gd name="T54" fmla="*/ 215 w 251"/>
                <a:gd name="T55" fmla="*/ 38 h 298"/>
                <a:gd name="T56" fmla="*/ 233 w 251"/>
                <a:gd name="T57" fmla="*/ 55 h 298"/>
                <a:gd name="T58" fmla="*/ 233 w 251"/>
                <a:gd name="T59" fmla="*/ 114 h 298"/>
                <a:gd name="T60" fmla="*/ 251 w 251"/>
                <a:gd name="T61" fmla="*/ 98 h 298"/>
                <a:gd name="T62" fmla="*/ 251 w 251"/>
                <a:gd name="T63" fmla="*/ 47 h 298"/>
                <a:gd name="T64" fmla="*/ 223 w 251"/>
                <a:gd name="T65" fmla="*/ 19 h 298"/>
                <a:gd name="T66" fmla="*/ 210 w 251"/>
                <a:gd name="T67" fmla="*/ 19 h 298"/>
                <a:gd name="T68" fmla="*/ 210 w 251"/>
                <a:gd name="T69" fmla="*/ 10 h 298"/>
                <a:gd name="T70" fmla="*/ 200 w 251"/>
                <a:gd name="T71" fmla="*/ 0 h 298"/>
                <a:gd name="T72" fmla="*/ 198 w 251"/>
                <a:gd name="T73" fmla="*/ 0 h 298"/>
                <a:gd name="T74" fmla="*/ 189 w 251"/>
                <a:gd name="T75" fmla="*/ 10 h 298"/>
                <a:gd name="T76" fmla="*/ 189 w 251"/>
                <a:gd name="T77" fmla="*/ 19 h 298"/>
                <a:gd name="T78" fmla="*/ 161 w 251"/>
                <a:gd name="T79" fmla="*/ 19 h 298"/>
                <a:gd name="T80" fmla="*/ 161 w 251"/>
                <a:gd name="T81" fmla="*/ 10 h 298"/>
                <a:gd name="T82" fmla="*/ 152 w 251"/>
                <a:gd name="T83" fmla="*/ 0 h 298"/>
                <a:gd name="T84" fmla="*/ 150 w 251"/>
                <a:gd name="T85" fmla="*/ 0 h 298"/>
                <a:gd name="T86" fmla="*/ 140 w 251"/>
                <a:gd name="T87" fmla="*/ 10 h 298"/>
                <a:gd name="T88" fmla="*/ 140 w 251"/>
                <a:gd name="T89" fmla="*/ 19 h 298"/>
                <a:gd name="T90" fmla="*/ 113 w 251"/>
                <a:gd name="T91" fmla="*/ 19 h 298"/>
                <a:gd name="T92" fmla="*/ 113 w 251"/>
                <a:gd name="T93" fmla="*/ 10 h 298"/>
                <a:gd name="T94" fmla="*/ 104 w 251"/>
                <a:gd name="T95" fmla="*/ 0 h 298"/>
                <a:gd name="T96" fmla="*/ 102 w 251"/>
                <a:gd name="T97" fmla="*/ 0 h 298"/>
                <a:gd name="T98" fmla="*/ 92 w 251"/>
                <a:gd name="T99" fmla="*/ 10 h 298"/>
                <a:gd name="T100" fmla="*/ 92 w 251"/>
                <a:gd name="T101" fmla="*/ 19 h 298"/>
                <a:gd name="T102" fmla="*/ 65 w 251"/>
                <a:gd name="T103" fmla="*/ 19 h 298"/>
                <a:gd name="T104" fmla="*/ 65 w 251"/>
                <a:gd name="T105" fmla="*/ 10 h 298"/>
                <a:gd name="T106" fmla="*/ 56 w 251"/>
                <a:gd name="T107" fmla="*/ 0 h 298"/>
                <a:gd name="T108" fmla="*/ 54 w 251"/>
                <a:gd name="T109" fmla="*/ 0 h 298"/>
                <a:gd name="T110" fmla="*/ 44 w 251"/>
                <a:gd name="T111" fmla="*/ 10 h 298"/>
                <a:gd name="T112" fmla="*/ 44 w 251"/>
                <a:gd name="T113" fmla="*/ 19 h 298"/>
                <a:gd name="T114" fmla="*/ 0 w 251"/>
                <a:gd name="T115" fmla="*/ 19 h 298"/>
                <a:gd name="T116" fmla="*/ 0 w 251"/>
                <a:gd name="T117" fmla="*/ 298 h 298"/>
                <a:gd name="T118" fmla="*/ 251 w 251"/>
                <a:gd name="T119" fmla="*/ 298 h 298"/>
                <a:gd name="T120" fmla="*/ 251 w 251"/>
                <a:gd name="T121" fmla="*/ 199 h 298"/>
                <a:gd name="T122" fmla="*/ 233 w 251"/>
                <a:gd name="T123" fmla="*/ 218 h 298"/>
                <a:gd name="T124" fmla="*/ 233 w 251"/>
                <a:gd name="T125" fmla="*/ 279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51" h="298">
                  <a:moveTo>
                    <a:pt x="233" y="279"/>
                  </a:moveTo>
                  <a:cubicBezTo>
                    <a:pt x="19" y="279"/>
                    <a:pt x="19" y="279"/>
                    <a:pt x="19" y="279"/>
                  </a:cubicBezTo>
                  <a:cubicBezTo>
                    <a:pt x="19" y="38"/>
                    <a:pt x="19" y="38"/>
                    <a:pt x="19" y="38"/>
                  </a:cubicBezTo>
                  <a:cubicBezTo>
                    <a:pt x="44" y="38"/>
                    <a:pt x="44" y="38"/>
                    <a:pt x="44" y="38"/>
                  </a:cubicBezTo>
                  <a:cubicBezTo>
                    <a:pt x="44" y="47"/>
                    <a:pt x="44" y="47"/>
                    <a:pt x="44" y="47"/>
                  </a:cubicBezTo>
                  <a:cubicBezTo>
                    <a:pt x="44" y="52"/>
                    <a:pt x="48" y="57"/>
                    <a:pt x="54" y="57"/>
                  </a:cubicBezTo>
                  <a:cubicBezTo>
                    <a:pt x="56" y="57"/>
                    <a:pt x="56" y="57"/>
                    <a:pt x="56" y="57"/>
                  </a:cubicBezTo>
                  <a:cubicBezTo>
                    <a:pt x="61" y="57"/>
                    <a:pt x="65" y="52"/>
                    <a:pt x="65" y="47"/>
                  </a:cubicBezTo>
                  <a:cubicBezTo>
                    <a:pt x="65" y="38"/>
                    <a:pt x="65" y="38"/>
                    <a:pt x="65" y="38"/>
                  </a:cubicBezTo>
                  <a:cubicBezTo>
                    <a:pt x="92" y="38"/>
                    <a:pt x="92" y="38"/>
                    <a:pt x="92" y="38"/>
                  </a:cubicBezTo>
                  <a:cubicBezTo>
                    <a:pt x="92" y="47"/>
                    <a:pt x="92" y="47"/>
                    <a:pt x="92" y="47"/>
                  </a:cubicBezTo>
                  <a:cubicBezTo>
                    <a:pt x="92" y="52"/>
                    <a:pt x="97" y="57"/>
                    <a:pt x="102" y="57"/>
                  </a:cubicBezTo>
                  <a:cubicBezTo>
                    <a:pt x="104" y="57"/>
                    <a:pt x="104" y="57"/>
                    <a:pt x="104" y="57"/>
                  </a:cubicBezTo>
                  <a:cubicBezTo>
                    <a:pt x="109" y="57"/>
                    <a:pt x="113" y="52"/>
                    <a:pt x="113" y="47"/>
                  </a:cubicBezTo>
                  <a:cubicBezTo>
                    <a:pt x="113" y="38"/>
                    <a:pt x="113" y="38"/>
                    <a:pt x="113" y="38"/>
                  </a:cubicBezTo>
                  <a:cubicBezTo>
                    <a:pt x="140" y="38"/>
                    <a:pt x="140" y="38"/>
                    <a:pt x="140" y="38"/>
                  </a:cubicBezTo>
                  <a:cubicBezTo>
                    <a:pt x="140" y="47"/>
                    <a:pt x="140" y="47"/>
                    <a:pt x="140" y="47"/>
                  </a:cubicBezTo>
                  <a:cubicBezTo>
                    <a:pt x="140" y="52"/>
                    <a:pt x="145" y="57"/>
                    <a:pt x="150" y="57"/>
                  </a:cubicBezTo>
                  <a:cubicBezTo>
                    <a:pt x="152" y="57"/>
                    <a:pt x="152" y="57"/>
                    <a:pt x="152" y="57"/>
                  </a:cubicBezTo>
                  <a:cubicBezTo>
                    <a:pt x="157" y="57"/>
                    <a:pt x="161" y="52"/>
                    <a:pt x="161" y="47"/>
                  </a:cubicBezTo>
                  <a:cubicBezTo>
                    <a:pt x="161" y="38"/>
                    <a:pt x="161" y="38"/>
                    <a:pt x="161" y="38"/>
                  </a:cubicBezTo>
                  <a:cubicBezTo>
                    <a:pt x="189" y="38"/>
                    <a:pt x="189" y="38"/>
                    <a:pt x="189" y="38"/>
                  </a:cubicBezTo>
                  <a:cubicBezTo>
                    <a:pt x="189" y="47"/>
                    <a:pt x="189" y="47"/>
                    <a:pt x="189" y="47"/>
                  </a:cubicBezTo>
                  <a:cubicBezTo>
                    <a:pt x="189" y="52"/>
                    <a:pt x="193" y="57"/>
                    <a:pt x="198" y="57"/>
                  </a:cubicBezTo>
                  <a:cubicBezTo>
                    <a:pt x="200" y="57"/>
                    <a:pt x="200" y="57"/>
                    <a:pt x="200" y="57"/>
                  </a:cubicBezTo>
                  <a:cubicBezTo>
                    <a:pt x="205" y="57"/>
                    <a:pt x="210" y="52"/>
                    <a:pt x="210" y="47"/>
                  </a:cubicBezTo>
                  <a:cubicBezTo>
                    <a:pt x="210" y="38"/>
                    <a:pt x="210" y="38"/>
                    <a:pt x="210" y="38"/>
                  </a:cubicBezTo>
                  <a:cubicBezTo>
                    <a:pt x="215" y="38"/>
                    <a:pt x="215" y="38"/>
                    <a:pt x="215" y="38"/>
                  </a:cubicBezTo>
                  <a:cubicBezTo>
                    <a:pt x="233" y="55"/>
                    <a:pt x="233" y="55"/>
                    <a:pt x="233" y="55"/>
                  </a:cubicBezTo>
                  <a:cubicBezTo>
                    <a:pt x="233" y="114"/>
                    <a:pt x="233" y="114"/>
                    <a:pt x="233" y="114"/>
                  </a:cubicBezTo>
                  <a:cubicBezTo>
                    <a:pt x="251" y="98"/>
                    <a:pt x="251" y="98"/>
                    <a:pt x="251" y="98"/>
                  </a:cubicBezTo>
                  <a:cubicBezTo>
                    <a:pt x="251" y="47"/>
                    <a:pt x="251" y="47"/>
                    <a:pt x="251" y="47"/>
                  </a:cubicBezTo>
                  <a:cubicBezTo>
                    <a:pt x="223" y="19"/>
                    <a:pt x="223" y="19"/>
                    <a:pt x="223" y="19"/>
                  </a:cubicBezTo>
                  <a:cubicBezTo>
                    <a:pt x="210" y="19"/>
                    <a:pt x="210" y="19"/>
                    <a:pt x="210" y="19"/>
                  </a:cubicBezTo>
                  <a:cubicBezTo>
                    <a:pt x="210" y="10"/>
                    <a:pt x="210" y="10"/>
                    <a:pt x="210" y="10"/>
                  </a:cubicBezTo>
                  <a:cubicBezTo>
                    <a:pt x="210" y="4"/>
                    <a:pt x="205" y="0"/>
                    <a:pt x="200" y="0"/>
                  </a:cubicBezTo>
                  <a:cubicBezTo>
                    <a:pt x="198" y="0"/>
                    <a:pt x="198" y="0"/>
                    <a:pt x="198" y="0"/>
                  </a:cubicBezTo>
                  <a:cubicBezTo>
                    <a:pt x="193" y="0"/>
                    <a:pt x="189" y="4"/>
                    <a:pt x="189" y="10"/>
                  </a:cubicBezTo>
                  <a:cubicBezTo>
                    <a:pt x="189" y="19"/>
                    <a:pt x="189" y="19"/>
                    <a:pt x="189" y="19"/>
                  </a:cubicBezTo>
                  <a:cubicBezTo>
                    <a:pt x="161" y="19"/>
                    <a:pt x="161" y="19"/>
                    <a:pt x="161" y="19"/>
                  </a:cubicBezTo>
                  <a:cubicBezTo>
                    <a:pt x="161" y="10"/>
                    <a:pt x="161" y="10"/>
                    <a:pt x="161" y="10"/>
                  </a:cubicBezTo>
                  <a:cubicBezTo>
                    <a:pt x="161" y="4"/>
                    <a:pt x="157" y="0"/>
                    <a:pt x="152" y="0"/>
                  </a:cubicBezTo>
                  <a:cubicBezTo>
                    <a:pt x="150" y="0"/>
                    <a:pt x="150" y="0"/>
                    <a:pt x="150" y="0"/>
                  </a:cubicBezTo>
                  <a:cubicBezTo>
                    <a:pt x="145" y="0"/>
                    <a:pt x="140" y="4"/>
                    <a:pt x="140" y="10"/>
                  </a:cubicBezTo>
                  <a:cubicBezTo>
                    <a:pt x="140" y="19"/>
                    <a:pt x="140" y="19"/>
                    <a:pt x="140" y="19"/>
                  </a:cubicBezTo>
                  <a:cubicBezTo>
                    <a:pt x="113" y="19"/>
                    <a:pt x="113" y="19"/>
                    <a:pt x="113" y="19"/>
                  </a:cubicBezTo>
                  <a:cubicBezTo>
                    <a:pt x="113" y="10"/>
                    <a:pt x="113" y="10"/>
                    <a:pt x="113" y="10"/>
                  </a:cubicBezTo>
                  <a:cubicBezTo>
                    <a:pt x="113" y="4"/>
                    <a:pt x="109" y="0"/>
                    <a:pt x="104" y="0"/>
                  </a:cubicBezTo>
                  <a:cubicBezTo>
                    <a:pt x="102" y="0"/>
                    <a:pt x="102" y="0"/>
                    <a:pt x="102" y="0"/>
                  </a:cubicBezTo>
                  <a:cubicBezTo>
                    <a:pt x="97" y="0"/>
                    <a:pt x="92" y="4"/>
                    <a:pt x="92" y="10"/>
                  </a:cubicBezTo>
                  <a:cubicBezTo>
                    <a:pt x="92" y="19"/>
                    <a:pt x="92" y="19"/>
                    <a:pt x="92" y="19"/>
                  </a:cubicBezTo>
                  <a:cubicBezTo>
                    <a:pt x="65" y="19"/>
                    <a:pt x="65" y="19"/>
                    <a:pt x="65" y="19"/>
                  </a:cubicBezTo>
                  <a:cubicBezTo>
                    <a:pt x="65" y="10"/>
                    <a:pt x="65" y="10"/>
                    <a:pt x="65" y="10"/>
                  </a:cubicBezTo>
                  <a:cubicBezTo>
                    <a:pt x="65" y="4"/>
                    <a:pt x="61" y="0"/>
                    <a:pt x="56" y="0"/>
                  </a:cubicBezTo>
                  <a:cubicBezTo>
                    <a:pt x="54" y="0"/>
                    <a:pt x="54" y="0"/>
                    <a:pt x="54" y="0"/>
                  </a:cubicBezTo>
                  <a:cubicBezTo>
                    <a:pt x="48" y="0"/>
                    <a:pt x="44" y="4"/>
                    <a:pt x="44" y="10"/>
                  </a:cubicBezTo>
                  <a:cubicBezTo>
                    <a:pt x="44" y="19"/>
                    <a:pt x="44" y="19"/>
                    <a:pt x="44" y="19"/>
                  </a:cubicBezTo>
                  <a:cubicBezTo>
                    <a:pt x="0" y="19"/>
                    <a:pt x="0" y="19"/>
                    <a:pt x="0" y="19"/>
                  </a:cubicBezTo>
                  <a:cubicBezTo>
                    <a:pt x="0" y="298"/>
                    <a:pt x="0" y="298"/>
                    <a:pt x="0" y="298"/>
                  </a:cubicBezTo>
                  <a:cubicBezTo>
                    <a:pt x="251" y="298"/>
                    <a:pt x="251" y="298"/>
                    <a:pt x="251" y="298"/>
                  </a:cubicBezTo>
                  <a:cubicBezTo>
                    <a:pt x="251" y="199"/>
                    <a:pt x="251" y="199"/>
                    <a:pt x="251" y="199"/>
                  </a:cubicBezTo>
                  <a:cubicBezTo>
                    <a:pt x="233" y="218"/>
                    <a:pt x="233" y="218"/>
                    <a:pt x="233" y="218"/>
                  </a:cubicBezTo>
                  <a:lnTo>
                    <a:pt x="233" y="2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799">
                <a:latin typeface="+mn-lt"/>
                <a:ea typeface="+mn-ea"/>
              </a:endParaRPr>
            </a:p>
          </p:txBody>
        </p:sp>
      </p:grpSp>
      <p:sp>
        <p:nvSpPr>
          <p:cNvPr id="10" name="内容占位符 6"/>
          <p:cNvSpPr>
            <a:spLocks noGrp="1"/>
          </p:cNvSpPr>
          <p:nvPr>
            <p:ph sz="quarter" idx="10"/>
          </p:nvPr>
        </p:nvSpPr>
        <p:spPr>
          <a:xfrm>
            <a:off x="468316" y="1233487"/>
            <a:ext cx="11276184" cy="4680000"/>
          </a:xfrm>
        </p:spPr>
        <p:txBody>
          <a:bodyPr/>
          <a:lstStyle>
            <a:lvl1pPr algn="just" fontAlgn="auto">
              <a:buClrTx/>
              <a:defRPr>
                <a:latin typeface="+mn-lt"/>
                <a:ea typeface="+mn-ea"/>
                <a:cs typeface="Arial" panose="020B0604020202020204" pitchFamily="34" charset="0"/>
              </a:defRPr>
            </a:lvl1pPr>
            <a:lvl2pPr algn="just" fontAlgn="auto">
              <a:buClrTx/>
              <a:defRPr>
                <a:latin typeface="+mn-lt"/>
                <a:ea typeface="+mn-ea"/>
                <a:cs typeface="Arial" panose="020B0604020202020204" pitchFamily="34" charset="0"/>
              </a:defRPr>
            </a:lvl2pPr>
            <a:lvl3pPr algn="just" fontAlgn="auto">
              <a:buClrTx/>
              <a:defRPr>
                <a:latin typeface="+mn-lt"/>
                <a:ea typeface="+mn-ea"/>
                <a:cs typeface="Arial" panose="020B0604020202020204" pitchFamily="34" charset="0"/>
              </a:defRPr>
            </a:lvl3pPr>
            <a:lvl4pPr algn="just" fontAlgn="auto">
              <a:buClrTx/>
              <a:defRPr>
                <a:latin typeface="+mn-lt"/>
                <a:ea typeface="+mn-ea"/>
                <a:cs typeface="Arial" panose="020B0604020202020204" pitchFamily="34" charset="0"/>
              </a:defRPr>
            </a:lvl4pPr>
            <a:lvl5pPr algn="just" fontAlgn="auto">
              <a:buClrTx/>
              <a:defRPr>
                <a:latin typeface="+mn-lt"/>
                <a:ea typeface="+mn-ea"/>
                <a:cs typeface="Arial" panose="020B0604020202020204" pitchFamily="34" charset="0"/>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extLst>
      <p:ext uri="{BB962C8B-B14F-4D97-AF65-F5344CB8AC3E}">
        <p14:creationId xmlns:p14="http://schemas.microsoft.com/office/powerpoint/2010/main" val="41023569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3#更多信息(可选)">
    <p:spTree>
      <p:nvGrpSpPr>
        <p:cNvPr id="1" name=""/>
        <p:cNvGrpSpPr/>
        <p:nvPr/>
      </p:nvGrpSpPr>
      <p:grpSpPr>
        <a:xfrm>
          <a:off x="0" y="0"/>
          <a:ext cx="0" cy="0"/>
          <a:chOff x="0" y="0"/>
          <a:chExt cx="0" cy="0"/>
        </a:xfrm>
      </p:grpSpPr>
      <p:sp>
        <p:nvSpPr>
          <p:cNvPr id="3" name="文本占位符 6"/>
          <p:cNvSpPr>
            <a:spLocks noGrp="1"/>
          </p:cNvSpPr>
          <p:nvPr>
            <p:ph type="body" sz="quarter" idx="10" hasCustomPrompt="1"/>
          </p:nvPr>
        </p:nvSpPr>
        <p:spPr>
          <a:xfrm>
            <a:off x="468316" y="1233487"/>
            <a:ext cx="11276184" cy="4680000"/>
          </a:xfrm>
        </p:spPr>
        <p:txBody>
          <a:bodyPr/>
          <a:lstStyle>
            <a:lvl1pPr algn="just" fontAlgn="auto">
              <a:buClrTx/>
              <a:defRPr>
                <a:latin typeface="+mn-lt"/>
                <a:ea typeface="+mn-ea"/>
                <a:cs typeface="Arial" panose="020B0604020202020204" pitchFamily="34" charset="0"/>
              </a:defRPr>
            </a:lvl1pPr>
            <a:lvl5pPr>
              <a:buNone/>
              <a:defRPr/>
            </a:lvl5pPr>
          </a:lstStyle>
          <a:p>
            <a:r>
              <a:rPr lang="zh-CN" altLang="en-US" dirty="0"/>
              <a:t>此版式用于提供给学员更多学习信息。</a:t>
            </a:r>
          </a:p>
        </p:txBody>
      </p:sp>
      <p:sp>
        <p:nvSpPr>
          <p:cNvPr id="4" name="TextBox 10">
            <a:extLst>
              <a:ext uri="{FF2B5EF4-FFF2-40B4-BE49-F238E27FC236}">
                <a16:creationId xmlns:a16="http://schemas.microsoft.com/office/drawing/2014/main" xmlns="" id="{18ED692C-39CB-4AC0-81F6-D21CDD086EE4}"/>
              </a:ext>
            </a:extLst>
          </p:cNvPr>
          <p:cNvSpPr txBox="1"/>
          <p:nvPr userDrawn="1"/>
        </p:nvSpPr>
        <p:spPr bwMode="auto">
          <a:xfrm>
            <a:off x="1594877" y="408780"/>
            <a:ext cx="5038592" cy="639559"/>
          </a:xfrm>
          <a:prstGeom prst="rect">
            <a:avLst/>
          </a:prstGeom>
          <a:noFill/>
          <a:ln w="9525">
            <a:noFill/>
            <a:miter lim="800000"/>
            <a:headEnd/>
            <a:tailEnd/>
          </a:ln>
        </p:spPr>
        <p:txBody>
          <a:bodyPr wrap="square" lIns="99941" tIns="49967" rIns="99941" bIns="49967" rtlCol="0">
            <a:spAutoFit/>
          </a:bodyPr>
          <a:lstStyle/>
          <a:p>
            <a:pPr defTabSz="1001223" eaLnBrk="0" fontAlgn="auto" hangingPunct="0"/>
            <a:r>
              <a:rPr lang="zh-CN" altLang="en-US" sz="3499" b="1" dirty="0">
                <a:solidFill>
                  <a:schemeClr val="tx1"/>
                </a:solidFill>
                <a:latin typeface="+mn-lt"/>
                <a:ea typeface="+mn-ea"/>
                <a:cs typeface="Arial" pitchFamily="34" charset="0"/>
              </a:rPr>
              <a:t>更多信息</a:t>
            </a:r>
          </a:p>
        </p:txBody>
      </p:sp>
      <p:sp>
        <p:nvSpPr>
          <p:cNvPr id="5" name="Freeform 9"/>
          <p:cNvSpPr>
            <a:spLocks/>
          </p:cNvSpPr>
          <p:nvPr userDrawn="1"/>
        </p:nvSpPr>
        <p:spPr bwMode="auto">
          <a:xfrm>
            <a:off x="3112" y="296368"/>
            <a:ext cx="1375826" cy="864380"/>
          </a:xfrm>
          <a:custGeom>
            <a:avLst/>
            <a:gdLst>
              <a:gd name="T0" fmla="*/ 756 w 867"/>
              <a:gd name="T1" fmla="*/ 493 h 493"/>
              <a:gd name="T2" fmla="*/ 0 w 867"/>
              <a:gd name="T3" fmla="*/ 493 h 493"/>
              <a:gd name="T4" fmla="*/ 0 w 867"/>
              <a:gd name="T5" fmla="*/ 0 h 493"/>
              <a:gd name="T6" fmla="*/ 756 w 867"/>
              <a:gd name="T7" fmla="*/ 0 h 493"/>
              <a:gd name="T8" fmla="*/ 867 w 867"/>
              <a:gd name="T9" fmla="*/ 248 h 493"/>
              <a:gd name="T10" fmla="*/ 756 w 867"/>
              <a:gd name="T11" fmla="*/ 493 h 493"/>
            </a:gdLst>
            <a:ahLst/>
            <a:cxnLst>
              <a:cxn ang="0">
                <a:pos x="T0" y="T1"/>
              </a:cxn>
              <a:cxn ang="0">
                <a:pos x="T2" y="T3"/>
              </a:cxn>
              <a:cxn ang="0">
                <a:pos x="T4" y="T5"/>
              </a:cxn>
              <a:cxn ang="0">
                <a:pos x="T6" y="T7"/>
              </a:cxn>
              <a:cxn ang="0">
                <a:pos x="T8" y="T9"/>
              </a:cxn>
              <a:cxn ang="0">
                <a:pos x="T10" y="T11"/>
              </a:cxn>
            </a:cxnLst>
            <a:rect l="0" t="0" r="r" b="b"/>
            <a:pathLst>
              <a:path w="867" h="493">
                <a:moveTo>
                  <a:pt x="756" y="493"/>
                </a:moveTo>
                <a:lnTo>
                  <a:pt x="0" y="493"/>
                </a:lnTo>
                <a:lnTo>
                  <a:pt x="0" y="0"/>
                </a:lnTo>
                <a:lnTo>
                  <a:pt x="756" y="0"/>
                </a:lnTo>
                <a:lnTo>
                  <a:pt x="867" y="248"/>
                </a:lnTo>
                <a:lnTo>
                  <a:pt x="756" y="493"/>
                </a:lnTo>
                <a:close/>
              </a:path>
            </a:pathLst>
          </a:custGeom>
          <a:solidFill>
            <a:srgbClr val="00B0F0"/>
          </a:solidFill>
          <a:ln w="9525" cap="flat" cmpd="sng" algn="ctr">
            <a:noFill/>
            <a:prstDash val="solid"/>
            <a:round/>
            <a:headEnd type="none" w="med" len="med"/>
            <a:tailEnd type="none" w="med" len="med"/>
          </a:ln>
          <a:effectLst/>
        </p:spPr>
        <p:txBody>
          <a:bodyPr rot="0" spcFirstLastPara="0" vertOverflow="overflow" horzOverflow="overflow" vert="horz" wrap="square" lIns="91404" tIns="45702" rIns="91404" bIns="45702" numCol="1" spcCol="0" rtlCol="0" fromWordArt="0" anchor="t" anchorCtr="0" forceAA="0" compatLnSpc="1">
            <a:prstTxWarp prst="textNoShape">
              <a:avLst/>
            </a:prstTxWarp>
            <a:noAutofit/>
          </a:bodyPr>
          <a:lstStyle/>
          <a:p>
            <a:endParaRPr lang="zh-CN" altLang="en-US" sz="1799">
              <a:latin typeface="+mn-lt"/>
              <a:ea typeface="+mn-ea"/>
            </a:endParaRPr>
          </a:p>
        </p:txBody>
      </p:sp>
      <p:sp>
        <p:nvSpPr>
          <p:cNvPr id="6" name="Freeform 11"/>
          <p:cNvSpPr>
            <a:spLocks/>
          </p:cNvSpPr>
          <p:nvPr userDrawn="1"/>
        </p:nvSpPr>
        <p:spPr bwMode="auto">
          <a:xfrm>
            <a:off x="1245702" y="296368"/>
            <a:ext cx="233272"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0B9CE5"/>
          </a:solidFill>
          <a:ln w="9525" cap="flat" cmpd="sng" algn="ctr">
            <a:noFill/>
            <a:prstDash val="solid"/>
            <a:round/>
            <a:headEnd type="none" w="med" len="med"/>
            <a:tailEnd type="none" w="med" len="med"/>
          </a:ln>
          <a:effectLst/>
        </p:spPr>
        <p:txBody>
          <a:bodyPr rot="0" spcFirstLastPara="0" vertOverflow="overflow" horzOverflow="overflow" vert="horz" wrap="square" lIns="91404" tIns="45702" rIns="91404" bIns="45702" numCol="1" spcCol="0" rtlCol="0" fromWordArt="0" anchor="t" anchorCtr="0" forceAA="0" compatLnSpc="1">
            <a:prstTxWarp prst="textNoShape">
              <a:avLst/>
            </a:prstTxWarp>
            <a:noAutofit/>
          </a:bodyPr>
          <a:lstStyle/>
          <a:p>
            <a:endParaRPr lang="zh-CN" altLang="en-US" sz="1799">
              <a:latin typeface="+mn-lt"/>
              <a:ea typeface="+mn-ea"/>
            </a:endParaRPr>
          </a:p>
        </p:txBody>
      </p:sp>
      <p:grpSp>
        <p:nvGrpSpPr>
          <p:cNvPr id="7" name="组合 6"/>
          <p:cNvGrpSpPr/>
          <p:nvPr userDrawn="1"/>
        </p:nvGrpSpPr>
        <p:grpSpPr>
          <a:xfrm>
            <a:off x="479189" y="480269"/>
            <a:ext cx="496387" cy="496581"/>
            <a:chOff x="4485904" y="3429000"/>
            <a:chExt cx="2003425" cy="2003425"/>
          </a:xfrm>
          <a:solidFill>
            <a:schemeClr val="bg1"/>
          </a:solidFill>
        </p:grpSpPr>
        <p:sp>
          <p:nvSpPr>
            <p:cNvPr id="8" name="Freeform 6"/>
            <p:cNvSpPr>
              <a:spLocks noEditPoints="1"/>
            </p:cNvSpPr>
            <p:nvPr/>
          </p:nvSpPr>
          <p:spPr bwMode="auto">
            <a:xfrm>
              <a:off x="4485904" y="3429000"/>
              <a:ext cx="2003425" cy="2003425"/>
            </a:xfrm>
            <a:custGeom>
              <a:avLst/>
              <a:gdLst>
                <a:gd name="T0" fmla="*/ 669 w 1338"/>
                <a:gd name="T1" fmla="*/ 0 h 1338"/>
                <a:gd name="T2" fmla="*/ 1338 w 1338"/>
                <a:gd name="T3" fmla="*/ 669 h 1338"/>
                <a:gd name="T4" fmla="*/ 669 w 1338"/>
                <a:gd name="T5" fmla="*/ 1338 h 1338"/>
                <a:gd name="T6" fmla="*/ 0 w 1338"/>
                <a:gd name="T7" fmla="*/ 669 h 1338"/>
                <a:gd name="T8" fmla="*/ 669 w 1338"/>
                <a:gd name="T9" fmla="*/ 0 h 1338"/>
                <a:gd name="T10" fmla="*/ 669 w 1338"/>
                <a:gd name="T11" fmla="*/ 92 h 1338"/>
                <a:gd name="T12" fmla="*/ 1246 w 1338"/>
                <a:gd name="T13" fmla="*/ 669 h 1338"/>
                <a:gd name="T14" fmla="*/ 669 w 1338"/>
                <a:gd name="T15" fmla="*/ 1246 h 1338"/>
                <a:gd name="T16" fmla="*/ 92 w 1338"/>
                <a:gd name="T17" fmla="*/ 669 h 1338"/>
                <a:gd name="T18" fmla="*/ 669 w 1338"/>
                <a:gd name="T19" fmla="*/ 92 h 1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38" h="1338">
                  <a:moveTo>
                    <a:pt x="669" y="0"/>
                  </a:moveTo>
                  <a:cubicBezTo>
                    <a:pt x="1039" y="0"/>
                    <a:pt x="1338" y="299"/>
                    <a:pt x="1338" y="669"/>
                  </a:cubicBezTo>
                  <a:cubicBezTo>
                    <a:pt x="1338" y="1039"/>
                    <a:pt x="1039" y="1338"/>
                    <a:pt x="669" y="1338"/>
                  </a:cubicBezTo>
                  <a:cubicBezTo>
                    <a:pt x="299" y="1338"/>
                    <a:pt x="0" y="1039"/>
                    <a:pt x="0" y="669"/>
                  </a:cubicBezTo>
                  <a:cubicBezTo>
                    <a:pt x="0" y="299"/>
                    <a:pt x="299" y="0"/>
                    <a:pt x="669" y="0"/>
                  </a:cubicBezTo>
                  <a:close/>
                  <a:moveTo>
                    <a:pt x="669" y="92"/>
                  </a:moveTo>
                  <a:cubicBezTo>
                    <a:pt x="988" y="92"/>
                    <a:pt x="1246" y="350"/>
                    <a:pt x="1246" y="669"/>
                  </a:cubicBezTo>
                  <a:cubicBezTo>
                    <a:pt x="1246" y="988"/>
                    <a:pt x="988" y="1246"/>
                    <a:pt x="669" y="1246"/>
                  </a:cubicBezTo>
                  <a:cubicBezTo>
                    <a:pt x="350" y="1246"/>
                    <a:pt x="92" y="988"/>
                    <a:pt x="92" y="669"/>
                  </a:cubicBezTo>
                  <a:cubicBezTo>
                    <a:pt x="92" y="350"/>
                    <a:pt x="350" y="92"/>
                    <a:pt x="669" y="9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799">
                <a:latin typeface="+mn-lt"/>
                <a:ea typeface="+mn-ea"/>
              </a:endParaRPr>
            </a:p>
          </p:txBody>
        </p:sp>
        <p:sp>
          <p:nvSpPr>
            <p:cNvPr id="9" name="Freeform 7"/>
            <p:cNvSpPr>
              <a:spLocks/>
            </p:cNvSpPr>
            <p:nvPr/>
          </p:nvSpPr>
          <p:spPr bwMode="auto">
            <a:xfrm>
              <a:off x="4978029" y="4324350"/>
              <a:ext cx="212725" cy="212725"/>
            </a:xfrm>
            <a:custGeom>
              <a:avLst/>
              <a:gdLst>
                <a:gd name="T0" fmla="*/ 0 w 142"/>
                <a:gd name="T1" fmla="*/ 72 h 142"/>
                <a:gd name="T2" fmla="*/ 0 w 142"/>
                <a:gd name="T3" fmla="*/ 70 h 142"/>
                <a:gd name="T4" fmla="*/ 71 w 142"/>
                <a:gd name="T5" fmla="*/ 0 h 142"/>
                <a:gd name="T6" fmla="*/ 71 w 142"/>
                <a:gd name="T7" fmla="*/ 0 h 142"/>
                <a:gd name="T8" fmla="*/ 142 w 142"/>
                <a:gd name="T9" fmla="*/ 70 h 142"/>
                <a:gd name="T10" fmla="*/ 142 w 142"/>
                <a:gd name="T11" fmla="*/ 72 h 142"/>
                <a:gd name="T12" fmla="*/ 71 w 142"/>
                <a:gd name="T13" fmla="*/ 142 h 142"/>
                <a:gd name="T14" fmla="*/ 71 w 142"/>
                <a:gd name="T15" fmla="*/ 142 h 142"/>
                <a:gd name="T16" fmla="*/ 0 w 142"/>
                <a:gd name="T17" fmla="*/ 7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 h="142">
                  <a:moveTo>
                    <a:pt x="0" y="72"/>
                  </a:moveTo>
                  <a:cubicBezTo>
                    <a:pt x="0" y="70"/>
                    <a:pt x="0" y="70"/>
                    <a:pt x="0" y="70"/>
                  </a:cubicBezTo>
                  <a:cubicBezTo>
                    <a:pt x="0" y="32"/>
                    <a:pt x="32" y="0"/>
                    <a:pt x="71" y="0"/>
                  </a:cubicBezTo>
                  <a:cubicBezTo>
                    <a:pt x="71" y="0"/>
                    <a:pt x="71" y="0"/>
                    <a:pt x="71" y="0"/>
                  </a:cubicBezTo>
                  <a:cubicBezTo>
                    <a:pt x="110" y="0"/>
                    <a:pt x="142" y="32"/>
                    <a:pt x="142" y="70"/>
                  </a:cubicBezTo>
                  <a:cubicBezTo>
                    <a:pt x="142" y="72"/>
                    <a:pt x="142" y="72"/>
                    <a:pt x="142" y="72"/>
                  </a:cubicBezTo>
                  <a:cubicBezTo>
                    <a:pt x="142" y="110"/>
                    <a:pt x="110" y="142"/>
                    <a:pt x="71" y="142"/>
                  </a:cubicBezTo>
                  <a:cubicBezTo>
                    <a:pt x="71" y="142"/>
                    <a:pt x="71" y="142"/>
                    <a:pt x="71" y="142"/>
                  </a:cubicBezTo>
                  <a:cubicBezTo>
                    <a:pt x="32" y="142"/>
                    <a:pt x="0" y="110"/>
                    <a:pt x="0" y="7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799">
                <a:latin typeface="+mn-lt"/>
                <a:ea typeface="+mn-ea"/>
              </a:endParaRPr>
            </a:p>
          </p:txBody>
        </p:sp>
        <p:sp>
          <p:nvSpPr>
            <p:cNvPr id="10" name="Freeform 8"/>
            <p:cNvSpPr>
              <a:spLocks/>
            </p:cNvSpPr>
            <p:nvPr/>
          </p:nvSpPr>
          <p:spPr bwMode="auto">
            <a:xfrm>
              <a:off x="5395542" y="4324350"/>
              <a:ext cx="211138" cy="212725"/>
            </a:xfrm>
            <a:custGeom>
              <a:avLst/>
              <a:gdLst>
                <a:gd name="T0" fmla="*/ 0 w 141"/>
                <a:gd name="T1" fmla="*/ 72 h 142"/>
                <a:gd name="T2" fmla="*/ 0 w 141"/>
                <a:gd name="T3" fmla="*/ 70 h 142"/>
                <a:gd name="T4" fmla="*/ 70 w 141"/>
                <a:gd name="T5" fmla="*/ 0 h 142"/>
                <a:gd name="T6" fmla="*/ 70 w 141"/>
                <a:gd name="T7" fmla="*/ 0 h 142"/>
                <a:gd name="T8" fmla="*/ 141 w 141"/>
                <a:gd name="T9" fmla="*/ 70 h 142"/>
                <a:gd name="T10" fmla="*/ 141 w 141"/>
                <a:gd name="T11" fmla="*/ 72 h 142"/>
                <a:gd name="T12" fmla="*/ 70 w 141"/>
                <a:gd name="T13" fmla="*/ 142 h 142"/>
                <a:gd name="T14" fmla="*/ 70 w 141"/>
                <a:gd name="T15" fmla="*/ 142 h 142"/>
                <a:gd name="T16" fmla="*/ 0 w 141"/>
                <a:gd name="T17" fmla="*/ 7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1" h="142">
                  <a:moveTo>
                    <a:pt x="0" y="72"/>
                  </a:moveTo>
                  <a:cubicBezTo>
                    <a:pt x="0" y="70"/>
                    <a:pt x="0" y="70"/>
                    <a:pt x="0" y="70"/>
                  </a:cubicBezTo>
                  <a:cubicBezTo>
                    <a:pt x="0" y="32"/>
                    <a:pt x="31" y="0"/>
                    <a:pt x="70" y="0"/>
                  </a:cubicBezTo>
                  <a:cubicBezTo>
                    <a:pt x="70" y="0"/>
                    <a:pt x="70" y="0"/>
                    <a:pt x="70" y="0"/>
                  </a:cubicBezTo>
                  <a:cubicBezTo>
                    <a:pt x="109" y="0"/>
                    <a:pt x="141" y="32"/>
                    <a:pt x="141" y="70"/>
                  </a:cubicBezTo>
                  <a:cubicBezTo>
                    <a:pt x="141" y="72"/>
                    <a:pt x="141" y="72"/>
                    <a:pt x="141" y="72"/>
                  </a:cubicBezTo>
                  <a:cubicBezTo>
                    <a:pt x="141" y="110"/>
                    <a:pt x="109" y="142"/>
                    <a:pt x="70" y="142"/>
                  </a:cubicBezTo>
                  <a:cubicBezTo>
                    <a:pt x="70" y="142"/>
                    <a:pt x="70" y="142"/>
                    <a:pt x="70" y="142"/>
                  </a:cubicBezTo>
                  <a:cubicBezTo>
                    <a:pt x="31" y="142"/>
                    <a:pt x="0" y="110"/>
                    <a:pt x="0" y="7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799">
                <a:latin typeface="+mn-lt"/>
                <a:ea typeface="+mn-ea"/>
              </a:endParaRPr>
            </a:p>
          </p:txBody>
        </p:sp>
        <p:sp>
          <p:nvSpPr>
            <p:cNvPr id="11" name="Freeform 9"/>
            <p:cNvSpPr>
              <a:spLocks/>
            </p:cNvSpPr>
            <p:nvPr/>
          </p:nvSpPr>
          <p:spPr bwMode="auto">
            <a:xfrm>
              <a:off x="5809879" y="4324350"/>
              <a:ext cx="211138" cy="212725"/>
            </a:xfrm>
            <a:custGeom>
              <a:avLst/>
              <a:gdLst>
                <a:gd name="T0" fmla="*/ 0 w 141"/>
                <a:gd name="T1" fmla="*/ 72 h 142"/>
                <a:gd name="T2" fmla="*/ 0 w 141"/>
                <a:gd name="T3" fmla="*/ 70 h 142"/>
                <a:gd name="T4" fmla="*/ 70 w 141"/>
                <a:gd name="T5" fmla="*/ 0 h 142"/>
                <a:gd name="T6" fmla="*/ 70 w 141"/>
                <a:gd name="T7" fmla="*/ 0 h 142"/>
                <a:gd name="T8" fmla="*/ 141 w 141"/>
                <a:gd name="T9" fmla="*/ 70 h 142"/>
                <a:gd name="T10" fmla="*/ 141 w 141"/>
                <a:gd name="T11" fmla="*/ 72 h 142"/>
                <a:gd name="T12" fmla="*/ 70 w 141"/>
                <a:gd name="T13" fmla="*/ 142 h 142"/>
                <a:gd name="T14" fmla="*/ 70 w 141"/>
                <a:gd name="T15" fmla="*/ 142 h 142"/>
                <a:gd name="T16" fmla="*/ 0 w 141"/>
                <a:gd name="T17" fmla="*/ 7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1" h="142">
                  <a:moveTo>
                    <a:pt x="0" y="72"/>
                  </a:moveTo>
                  <a:cubicBezTo>
                    <a:pt x="0" y="70"/>
                    <a:pt x="0" y="70"/>
                    <a:pt x="0" y="70"/>
                  </a:cubicBezTo>
                  <a:cubicBezTo>
                    <a:pt x="0" y="32"/>
                    <a:pt x="32" y="0"/>
                    <a:pt x="70" y="0"/>
                  </a:cubicBezTo>
                  <a:cubicBezTo>
                    <a:pt x="70" y="0"/>
                    <a:pt x="70" y="0"/>
                    <a:pt x="70" y="0"/>
                  </a:cubicBezTo>
                  <a:cubicBezTo>
                    <a:pt x="109" y="0"/>
                    <a:pt x="141" y="32"/>
                    <a:pt x="141" y="70"/>
                  </a:cubicBezTo>
                  <a:cubicBezTo>
                    <a:pt x="141" y="72"/>
                    <a:pt x="141" y="72"/>
                    <a:pt x="141" y="72"/>
                  </a:cubicBezTo>
                  <a:cubicBezTo>
                    <a:pt x="141" y="110"/>
                    <a:pt x="109" y="142"/>
                    <a:pt x="70" y="142"/>
                  </a:cubicBezTo>
                  <a:cubicBezTo>
                    <a:pt x="70" y="142"/>
                    <a:pt x="70" y="142"/>
                    <a:pt x="70" y="142"/>
                  </a:cubicBezTo>
                  <a:cubicBezTo>
                    <a:pt x="32" y="142"/>
                    <a:pt x="0" y="110"/>
                    <a:pt x="0" y="7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799">
                <a:latin typeface="+mn-lt"/>
                <a:ea typeface="+mn-ea"/>
              </a:endParaRPr>
            </a:p>
          </p:txBody>
        </p:sp>
      </p:grpSp>
    </p:spTree>
    <p:extLst>
      <p:ext uri="{BB962C8B-B14F-4D97-AF65-F5344CB8AC3E}">
        <p14:creationId xmlns:p14="http://schemas.microsoft.com/office/powerpoint/2010/main" val="25263851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4#学习推荐(可选)">
    <p:spTree>
      <p:nvGrpSpPr>
        <p:cNvPr id="1" name=""/>
        <p:cNvGrpSpPr/>
        <p:nvPr/>
      </p:nvGrpSpPr>
      <p:grpSpPr>
        <a:xfrm>
          <a:off x="0" y="0"/>
          <a:ext cx="0" cy="0"/>
          <a:chOff x="0" y="0"/>
          <a:chExt cx="0" cy="0"/>
        </a:xfrm>
      </p:grpSpPr>
      <p:sp>
        <p:nvSpPr>
          <p:cNvPr id="3" name="文本占位符 6"/>
          <p:cNvSpPr>
            <a:spLocks noGrp="1"/>
          </p:cNvSpPr>
          <p:nvPr>
            <p:ph type="body" sz="quarter" idx="10"/>
          </p:nvPr>
        </p:nvSpPr>
        <p:spPr>
          <a:xfrm>
            <a:off x="468316" y="1233487"/>
            <a:ext cx="11276184" cy="4680000"/>
          </a:xfrm>
        </p:spPr>
        <p:txBody>
          <a:bodyPr/>
          <a:lstStyle>
            <a:lvl1pPr algn="just" fontAlgn="auto">
              <a:buClrTx/>
              <a:defRPr>
                <a:latin typeface="+mn-lt"/>
                <a:ea typeface="+mn-ea"/>
                <a:cs typeface="Arial" panose="020B0604020202020204" pitchFamily="34" charset="0"/>
              </a:defRPr>
            </a:lvl1pPr>
          </a:lstStyle>
          <a:p>
            <a:endParaRPr lang="zh-CN" altLang="en-US" dirty="0"/>
          </a:p>
        </p:txBody>
      </p:sp>
      <p:sp>
        <p:nvSpPr>
          <p:cNvPr id="4" name="TextBox 10">
            <a:extLst>
              <a:ext uri="{FF2B5EF4-FFF2-40B4-BE49-F238E27FC236}">
                <a16:creationId xmlns:a16="http://schemas.microsoft.com/office/drawing/2014/main" xmlns="" id="{18ED692C-39CB-4AC0-81F6-D21CDD086EE4}"/>
              </a:ext>
            </a:extLst>
          </p:cNvPr>
          <p:cNvSpPr txBox="1"/>
          <p:nvPr userDrawn="1"/>
        </p:nvSpPr>
        <p:spPr bwMode="auto">
          <a:xfrm>
            <a:off x="1594877" y="408780"/>
            <a:ext cx="5038592" cy="639559"/>
          </a:xfrm>
          <a:prstGeom prst="rect">
            <a:avLst/>
          </a:prstGeom>
          <a:noFill/>
          <a:ln w="9525">
            <a:noFill/>
            <a:miter lim="800000"/>
            <a:headEnd/>
            <a:tailEnd/>
          </a:ln>
        </p:spPr>
        <p:txBody>
          <a:bodyPr wrap="square" lIns="99941" tIns="49967" rIns="99941" bIns="49967" rtlCol="0">
            <a:spAutoFit/>
          </a:bodyPr>
          <a:lstStyle/>
          <a:p>
            <a:pPr defTabSz="1001223" eaLnBrk="0" fontAlgn="auto" hangingPunct="0"/>
            <a:r>
              <a:rPr lang="zh-CN" altLang="en-US" sz="3499" b="1" dirty="0">
                <a:solidFill>
                  <a:schemeClr val="tx1"/>
                </a:solidFill>
                <a:latin typeface="+mn-lt"/>
                <a:ea typeface="+mn-ea"/>
                <a:cs typeface="Arial" pitchFamily="34" charset="0"/>
              </a:rPr>
              <a:t>学习推荐</a:t>
            </a:r>
          </a:p>
        </p:txBody>
      </p:sp>
      <p:sp>
        <p:nvSpPr>
          <p:cNvPr id="5" name="Freeform 9"/>
          <p:cNvSpPr>
            <a:spLocks/>
          </p:cNvSpPr>
          <p:nvPr userDrawn="1"/>
        </p:nvSpPr>
        <p:spPr bwMode="auto">
          <a:xfrm>
            <a:off x="3112" y="296368"/>
            <a:ext cx="1375826" cy="864380"/>
          </a:xfrm>
          <a:custGeom>
            <a:avLst/>
            <a:gdLst>
              <a:gd name="T0" fmla="*/ 756 w 867"/>
              <a:gd name="T1" fmla="*/ 493 h 493"/>
              <a:gd name="T2" fmla="*/ 0 w 867"/>
              <a:gd name="T3" fmla="*/ 493 h 493"/>
              <a:gd name="T4" fmla="*/ 0 w 867"/>
              <a:gd name="T5" fmla="*/ 0 h 493"/>
              <a:gd name="T6" fmla="*/ 756 w 867"/>
              <a:gd name="T7" fmla="*/ 0 h 493"/>
              <a:gd name="T8" fmla="*/ 867 w 867"/>
              <a:gd name="T9" fmla="*/ 248 h 493"/>
              <a:gd name="T10" fmla="*/ 756 w 867"/>
              <a:gd name="T11" fmla="*/ 493 h 493"/>
            </a:gdLst>
            <a:ahLst/>
            <a:cxnLst>
              <a:cxn ang="0">
                <a:pos x="T0" y="T1"/>
              </a:cxn>
              <a:cxn ang="0">
                <a:pos x="T2" y="T3"/>
              </a:cxn>
              <a:cxn ang="0">
                <a:pos x="T4" y="T5"/>
              </a:cxn>
              <a:cxn ang="0">
                <a:pos x="T6" y="T7"/>
              </a:cxn>
              <a:cxn ang="0">
                <a:pos x="T8" y="T9"/>
              </a:cxn>
              <a:cxn ang="0">
                <a:pos x="T10" y="T11"/>
              </a:cxn>
            </a:cxnLst>
            <a:rect l="0" t="0" r="r" b="b"/>
            <a:pathLst>
              <a:path w="867" h="493">
                <a:moveTo>
                  <a:pt x="756" y="493"/>
                </a:moveTo>
                <a:lnTo>
                  <a:pt x="0" y="493"/>
                </a:lnTo>
                <a:lnTo>
                  <a:pt x="0" y="0"/>
                </a:lnTo>
                <a:lnTo>
                  <a:pt x="756" y="0"/>
                </a:lnTo>
                <a:lnTo>
                  <a:pt x="867" y="248"/>
                </a:lnTo>
                <a:lnTo>
                  <a:pt x="756" y="493"/>
                </a:lnTo>
                <a:close/>
              </a:path>
            </a:pathLst>
          </a:custGeom>
          <a:solidFill>
            <a:srgbClr val="00B0F0"/>
          </a:solidFill>
          <a:ln w="9525" cap="flat" cmpd="sng" algn="ctr">
            <a:noFill/>
            <a:prstDash val="solid"/>
            <a:round/>
            <a:headEnd type="none" w="med" len="med"/>
            <a:tailEnd type="none" w="med" len="med"/>
          </a:ln>
          <a:effectLst/>
        </p:spPr>
        <p:txBody>
          <a:bodyPr rot="0" spcFirstLastPara="0" vertOverflow="overflow" horzOverflow="overflow" vert="horz" wrap="square" lIns="91404" tIns="45702" rIns="91404" bIns="45702" numCol="1" spcCol="0" rtlCol="0" fromWordArt="0" anchor="t" anchorCtr="0" forceAA="0" compatLnSpc="1">
            <a:prstTxWarp prst="textNoShape">
              <a:avLst/>
            </a:prstTxWarp>
            <a:noAutofit/>
          </a:bodyPr>
          <a:lstStyle/>
          <a:p>
            <a:endParaRPr lang="zh-CN" altLang="en-US" sz="1799">
              <a:latin typeface="+mn-lt"/>
              <a:ea typeface="+mn-ea"/>
            </a:endParaRPr>
          </a:p>
        </p:txBody>
      </p:sp>
      <p:sp>
        <p:nvSpPr>
          <p:cNvPr id="6" name="Freeform 11"/>
          <p:cNvSpPr>
            <a:spLocks/>
          </p:cNvSpPr>
          <p:nvPr userDrawn="1"/>
        </p:nvSpPr>
        <p:spPr bwMode="auto">
          <a:xfrm>
            <a:off x="1245702" y="296368"/>
            <a:ext cx="233272"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0B9CE5"/>
          </a:solidFill>
          <a:ln w="9525" cap="flat" cmpd="sng" algn="ctr">
            <a:noFill/>
            <a:prstDash val="solid"/>
            <a:round/>
            <a:headEnd type="none" w="med" len="med"/>
            <a:tailEnd type="none" w="med" len="med"/>
          </a:ln>
          <a:effectLst/>
        </p:spPr>
        <p:txBody>
          <a:bodyPr rot="0" spcFirstLastPara="0" vertOverflow="overflow" horzOverflow="overflow" vert="horz" wrap="square" lIns="91404" tIns="45702" rIns="91404" bIns="45702" numCol="1" spcCol="0" rtlCol="0" fromWordArt="0" anchor="t" anchorCtr="0" forceAA="0" compatLnSpc="1">
            <a:prstTxWarp prst="textNoShape">
              <a:avLst/>
            </a:prstTxWarp>
            <a:noAutofit/>
          </a:bodyPr>
          <a:lstStyle/>
          <a:p>
            <a:endParaRPr lang="zh-CN" altLang="en-US" sz="1799">
              <a:latin typeface="+mn-lt"/>
              <a:ea typeface="+mn-ea"/>
            </a:endParaRPr>
          </a:p>
        </p:txBody>
      </p:sp>
      <p:grpSp>
        <p:nvGrpSpPr>
          <p:cNvPr id="7" name="组合 6"/>
          <p:cNvGrpSpPr/>
          <p:nvPr userDrawn="1"/>
        </p:nvGrpSpPr>
        <p:grpSpPr>
          <a:xfrm>
            <a:off x="515179" y="456929"/>
            <a:ext cx="461783" cy="485190"/>
            <a:chOff x="-779463" y="1835151"/>
            <a:chExt cx="1136650" cy="1193799"/>
          </a:xfrm>
          <a:solidFill>
            <a:schemeClr val="bg1"/>
          </a:solidFill>
        </p:grpSpPr>
        <p:sp>
          <p:nvSpPr>
            <p:cNvPr id="8" name="Freeform 6"/>
            <p:cNvSpPr>
              <a:spLocks/>
            </p:cNvSpPr>
            <p:nvPr/>
          </p:nvSpPr>
          <p:spPr bwMode="auto">
            <a:xfrm>
              <a:off x="-727075" y="2262188"/>
              <a:ext cx="1031875" cy="625475"/>
            </a:xfrm>
            <a:custGeom>
              <a:avLst/>
              <a:gdLst>
                <a:gd name="T0" fmla="*/ 946 w 968"/>
                <a:gd name="T1" fmla="*/ 587 h 587"/>
                <a:gd name="T2" fmla="*/ 22 w 968"/>
                <a:gd name="T3" fmla="*/ 587 h 587"/>
                <a:gd name="T4" fmla="*/ 0 w 968"/>
                <a:gd name="T5" fmla="*/ 565 h 587"/>
                <a:gd name="T6" fmla="*/ 0 w 968"/>
                <a:gd name="T7" fmla="*/ 63 h 587"/>
                <a:gd name="T8" fmla="*/ 62 w 968"/>
                <a:gd name="T9" fmla="*/ 0 h 587"/>
                <a:gd name="T10" fmla="*/ 104 w 968"/>
                <a:gd name="T11" fmla="*/ 0 h 587"/>
                <a:gd name="T12" fmla="*/ 126 w 968"/>
                <a:gd name="T13" fmla="*/ 22 h 587"/>
                <a:gd name="T14" fmla="*/ 104 w 968"/>
                <a:gd name="T15" fmla="*/ 43 h 587"/>
                <a:gd name="T16" fmla="*/ 62 w 968"/>
                <a:gd name="T17" fmla="*/ 43 h 587"/>
                <a:gd name="T18" fmla="*/ 43 w 968"/>
                <a:gd name="T19" fmla="*/ 63 h 587"/>
                <a:gd name="T20" fmla="*/ 43 w 968"/>
                <a:gd name="T21" fmla="*/ 544 h 587"/>
                <a:gd name="T22" fmla="*/ 925 w 968"/>
                <a:gd name="T23" fmla="*/ 544 h 587"/>
                <a:gd name="T24" fmla="*/ 925 w 968"/>
                <a:gd name="T25" fmla="*/ 63 h 587"/>
                <a:gd name="T26" fmla="*/ 906 w 968"/>
                <a:gd name="T27" fmla="*/ 43 h 587"/>
                <a:gd name="T28" fmla="*/ 859 w 968"/>
                <a:gd name="T29" fmla="*/ 43 h 587"/>
                <a:gd name="T30" fmla="*/ 837 w 968"/>
                <a:gd name="T31" fmla="*/ 22 h 587"/>
                <a:gd name="T32" fmla="*/ 859 w 968"/>
                <a:gd name="T33" fmla="*/ 0 h 587"/>
                <a:gd name="T34" fmla="*/ 906 w 968"/>
                <a:gd name="T35" fmla="*/ 0 h 587"/>
                <a:gd name="T36" fmla="*/ 968 w 968"/>
                <a:gd name="T37" fmla="*/ 63 h 587"/>
                <a:gd name="T38" fmla="*/ 968 w 968"/>
                <a:gd name="T39" fmla="*/ 565 h 587"/>
                <a:gd name="T40" fmla="*/ 946 w 968"/>
                <a:gd name="T41" fmla="*/ 587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68" h="587">
                  <a:moveTo>
                    <a:pt x="946" y="587"/>
                  </a:moveTo>
                  <a:cubicBezTo>
                    <a:pt x="22" y="587"/>
                    <a:pt x="22" y="587"/>
                    <a:pt x="22" y="587"/>
                  </a:cubicBezTo>
                  <a:cubicBezTo>
                    <a:pt x="10" y="587"/>
                    <a:pt x="0" y="577"/>
                    <a:pt x="0" y="565"/>
                  </a:cubicBezTo>
                  <a:cubicBezTo>
                    <a:pt x="0" y="63"/>
                    <a:pt x="0" y="63"/>
                    <a:pt x="0" y="63"/>
                  </a:cubicBezTo>
                  <a:cubicBezTo>
                    <a:pt x="0" y="28"/>
                    <a:pt x="28" y="0"/>
                    <a:pt x="62" y="0"/>
                  </a:cubicBezTo>
                  <a:cubicBezTo>
                    <a:pt x="104" y="0"/>
                    <a:pt x="104" y="0"/>
                    <a:pt x="104" y="0"/>
                  </a:cubicBezTo>
                  <a:cubicBezTo>
                    <a:pt x="116" y="0"/>
                    <a:pt x="126" y="10"/>
                    <a:pt x="126" y="22"/>
                  </a:cubicBezTo>
                  <a:cubicBezTo>
                    <a:pt x="126" y="34"/>
                    <a:pt x="116" y="43"/>
                    <a:pt x="104" y="43"/>
                  </a:cubicBezTo>
                  <a:cubicBezTo>
                    <a:pt x="62" y="43"/>
                    <a:pt x="62" y="43"/>
                    <a:pt x="62" y="43"/>
                  </a:cubicBezTo>
                  <a:cubicBezTo>
                    <a:pt x="52" y="43"/>
                    <a:pt x="43" y="52"/>
                    <a:pt x="43" y="63"/>
                  </a:cubicBezTo>
                  <a:cubicBezTo>
                    <a:pt x="43" y="544"/>
                    <a:pt x="43" y="544"/>
                    <a:pt x="43" y="544"/>
                  </a:cubicBezTo>
                  <a:cubicBezTo>
                    <a:pt x="925" y="544"/>
                    <a:pt x="925" y="544"/>
                    <a:pt x="925" y="544"/>
                  </a:cubicBezTo>
                  <a:cubicBezTo>
                    <a:pt x="925" y="63"/>
                    <a:pt x="925" y="63"/>
                    <a:pt x="925" y="63"/>
                  </a:cubicBezTo>
                  <a:cubicBezTo>
                    <a:pt x="925" y="52"/>
                    <a:pt x="916" y="43"/>
                    <a:pt x="906" y="43"/>
                  </a:cubicBezTo>
                  <a:cubicBezTo>
                    <a:pt x="859" y="43"/>
                    <a:pt x="859" y="43"/>
                    <a:pt x="859" y="43"/>
                  </a:cubicBezTo>
                  <a:cubicBezTo>
                    <a:pt x="847" y="43"/>
                    <a:pt x="837" y="34"/>
                    <a:pt x="837" y="22"/>
                  </a:cubicBezTo>
                  <a:cubicBezTo>
                    <a:pt x="837" y="10"/>
                    <a:pt x="847" y="0"/>
                    <a:pt x="859" y="0"/>
                  </a:cubicBezTo>
                  <a:cubicBezTo>
                    <a:pt x="906" y="0"/>
                    <a:pt x="906" y="0"/>
                    <a:pt x="906" y="0"/>
                  </a:cubicBezTo>
                  <a:cubicBezTo>
                    <a:pt x="940" y="0"/>
                    <a:pt x="968" y="28"/>
                    <a:pt x="968" y="63"/>
                  </a:cubicBezTo>
                  <a:cubicBezTo>
                    <a:pt x="968" y="565"/>
                    <a:pt x="968" y="565"/>
                    <a:pt x="968" y="565"/>
                  </a:cubicBezTo>
                  <a:cubicBezTo>
                    <a:pt x="968" y="577"/>
                    <a:pt x="958" y="587"/>
                    <a:pt x="946" y="58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799">
                <a:latin typeface="+mn-lt"/>
                <a:ea typeface="+mn-ea"/>
              </a:endParaRPr>
            </a:p>
          </p:txBody>
        </p:sp>
        <p:sp>
          <p:nvSpPr>
            <p:cNvPr id="9" name="Freeform 7"/>
            <p:cNvSpPr>
              <a:spLocks noEditPoints="1"/>
            </p:cNvSpPr>
            <p:nvPr/>
          </p:nvSpPr>
          <p:spPr bwMode="auto">
            <a:xfrm>
              <a:off x="-779463" y="2841625"/>
              <a:ext cx="1136650" cy="187325"/>
            </a:xfrm>
            <a:custGeom>
              <a:avLst/>
              <a:gdLst>
                <a:gd name="T0" fmla="*/ 1024 w 1066"/>
                <a:gd name="T1" fmla="*/ 176 h 176"/>
                <a:gd name="T2" fmla="*/ 42 w 1066"/>
                <a:gd name="T3" fmla="*/ 176 h 176"/>
                <a:gd name="T4" fmla="*/ 0 w 1066"/>
                <a:gd name="T5" fmla="*/ 134 h 176"/>
                <a:gd name="T6" fmla="*/ 0 w 1066"/>
                <a:gd name="T7" fmla="*/ 42 h 176"/>
                <a:gd name="T8" fmla="*/ 42 w 1066"/>
                <a:gd name="T9" fmla="*/ 0 h 176"/>
                <a:gd name="T10" fmla="*/ 1024 w 1066"/>
                <a:gd name="T11" fmla="*/ 0 h 176"/>
                <a:gd name="T12" fmla="*/ 1066 w 1066"/>
                <a:gd name="T13" fmla="*/ 42 h 176"/>
                <a:gd name="T14" fmla="*/ 1066 w 1066"/>
                <a:gd name="T15" fmla="*/ 134 h 176"/>
                <a:gd name="T16" fmla="*/ 1024 w 1066"/>
                <a:gd name="T17" fmla="*/ 176 h 176"/>
                <a:gd name="T18" fmla="*/ 1023 w 1066"/>
                <a:gd name="T19" fmla="*/ 42 h 176"/>
                <a:gd name="T20" fmla="*/ 42 w 1066"/>
                <a:gd name="T21" fmla="*/ 43 h 176"/>
                <a:gd name="T22" fmla="*/ 43 w 1066"/>
                <a:gd name="T23" fmla="*/ 134 h 176"/>
                <a:gd name="T24" fmla="*/ 1023 w 1066"/>
                <a:gd name="T25" fmla="*/ 133 h 176"/>
                <a:gd name="T26" fmla="*/ 1023 w 1066"/>
                <a:gd name="T27" fmla="*/ 42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66" h="176">
                  <a:moveTo>
                    <a:pt x="1024" y="176"/>
                  </a:moveTo>
                  <a:cubicBezTo>
                    <a:pt x="42" y="176"/>
                    <a:pt x="42" y="176"/>
                    <a:pt x="42" y="176"/>
                  </a:cubicBezTo>
                  <a:cubicBezTo>
                    <a:pt x="19" y="176"/>
                    <a:pt x="0" y="157"/>
                    <a:pt x="0" y="134"/>
                  </a:cubicBezTo>
                  <a:cubicBezTo>
                    <a:pt x="0" y="42"/>
                    <a:pt x="0" y="42"/>
                    <a:pt x="0" y="42"/>
                  </a:cubicBezTo>
                  <a:cubicBezTo>
                    <a:pt x="0" y="18"/>
                    <a:pt x="19" y="0"/>
                    <a:pt x="42" y="0"/>
                  </a:cubicBezTo>
                  <a:cubicBezTo>
                    <a:pt x="1024" y="0"/>
                    <a:pt x="1024" y="0"/>
                    <a:pt x="1024" y="0"/>
                  </a:cubicBezTo>
                  <a:cubicBezTo>
                    <a:pt x="1047" y="0"/>
                    <a:pt x="1066" y="18"/>
                    <a:pt x="1066" y="42"/>
                  </a:cubicBezTo>
                  <a:cubicBezTo>
                    <a:pt x="1066" y="134"/>
                    <a:pt x="1066" y="134"/>
                    <a:pt x="1066" y="134"/>
                  </a:cubicBezTo>
                  <a:cubicBezTo>
                    <a:pt x="1066" y="157"/>
                    <a:pt x="1047" y="176"/>
                    <a:pt x="1024" y="176"/>
                  </a:cubicBezTo>
                  <a:close/>
                  <a:moveTo>
                    <a:pt x="1023" y="42"/>
                  </a:moveTo>
                  <a:cubicBezTo>
                    <a:pt x="42" y="43"/>
                    <a:pt x="42" y="43"/>
                    <a:pt x="42" y="43"/>
                  </a:cubicBezTo>
                  <a:cubicBezTo>
                    <a:pt x="43" y="134"/>
                    <a:pt x="43" y="134"/>
                    <a:pt x="43" y="134"/>
                  </a:cubicBezTo>
                  <a:cubicBezTo>
                    <a:pt x="1023" y="133"/>
                    <a:pt x="1023" y="133"/>
                    <a:pt x="1023" y="133"/>
                  </a:cubicBezTo>
                  <a:lnTo>
                    <a:pt x="1023" y="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799">
                <a:latin typeface="+mn-lt"/>
                <a:ea typeface="+mn-ea"/>
              </a:endParaRPr>
            </a:p>
          </p:txBody>
        </p:sp>
        <p:sp>
          <p:nvSpPr>
            <p:cNvPr id="10" name="Freeform 8"/>
            <p:cNvSpPr>
              <a:spLocks/>
            </p:cNvSpPr>
            <p:nvPr/>
          </p:nvSpPr>
          <p:spPr bwMode="auto">
            <a:xfrm>
              <a:off x="-303213" y="2911475"/>
              <a:ext cx="184150" cy="46037"/>
            </a:xfrm>
            <a:custGeom>
              <a:avLst/>
              <a:gdLst>
                <a:gd name="T0" fmla="*/ 151 w 172"/>
                <a:gd name="T1" fmla="*/ 43 h 43"/>
                <a:gd name="T2" fmla="*/ 21 w 172"/>
                <a:gd name="T3" fmla="*/ 43 h 43"/>
                <a:gd name="T4" fmla="*/ 0 w 172"/>
                <a:gd name="T5" fmla="*/ 22 h 43"/>
                <a:gd name="T6" fmla="*/ 21 w 172"/>
                <a:gd name="T7" fmla="*/ 0 h 43"/>
                <a:gd name="T8" fmla="*/ 151 w 172"/>
                <a:gd name="T9" fmla="*/ 0 h 43"/>
                <a:gd name="T10" fmla="*/ 172 w 172"/>
                <a:gd name="T11" fmla="*/ 22 h 43"/>
                <a:gd name="T12" fmla="*/ 151 w 172"/>
                <a:gd name="T13" fmla="*/ 43 h 43"/>
              </a:gdLst>
              <a:ahLst/>
              <a:cxnLst>
                <a:cxn ang="0">
                  <a:pos x="T0" y="T1"/>
                </a:cxn>
                <a:cxn ang="0">
                  <a:pos x="T2" y="T3"/>
                </a:cxn>
                <a:cxn ang="0">
                  <a:pos x="T4" y="T5"/>
                </a:cxn>
                <a:cxn ang="0">
                  <a:pos x="T6" y="T7"/>
                </a:cxn>
                <a:cxn ang="0">
                  <a:pos x="T8" y="T9"/>
                </a:cxn>
                <a:cxn ang="0">
                  <a:pos x="T10" y="T11"/>
                </a:cxn>
                <a:cxn ang="0">
                  <a:pos x="T12" y="T13"/>
                </a:cxn>
              </a:cxnLst>
              <a:rect l="0" t="0" r="r" b="b"/>
              <a:pathLst>
                <a:path w="172" h="43">
                  <a:moveTo>
                    <a:pt x="151" y="43"/>
                  </a:moveTo>
                  <a:cubicBezTo>
                    <a:pt x="21" y="43"/>
                    <a:pt x="21" y="43"/>
                    <a:pt x="21" y="43"/>
                  </a:cubicBezTo>
                  <a:cubicBezTo>
                    <a:pt x="10" y="43"/>
                    <a:pt x="0" y="34"/>
                    <a:pt x="0" y="22"/>
                  </a:cubicBezTo>
                  <a:cubicBezTo>
                    <a:pt x="0" y="10"/>
                    <a:pt x="10" y="0"/>
                    <a:pt x="21" y="0"/>
                  </a:cubicBezTo>
                  <a:cubicBezTo>
                    <a:pt x="151" y="0"/>
                    <a:pt x="151" y="0"/>
                    <a:pt x="151" y="0"/>
                  </a:cubicBezTo>
                  <a:cubicBezTo>
                    <a:pt x="162" y="0"/>
                    <a:pt x="172" y="10"/>
                    <a:pt x="172" y="22"/>
                  </a:cubicBezTo>
                  <a:cubicBezTo>
                    <a:pt x="172" y="34"/>
                    <a:pt x="162" y="43"/>
                    <a:pt x="151" y="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799">
                <a:latin typeface="+mn-lt"/>
                <a:ea typeface="+mn-ea"/>
              </a:endParaRPr>
            </a:p>
          </p:txBody>
        </p:sp>
        <p:sp>
          <p:nvSpPr>
            <p:cNvPr id="11" name="Freeform 9"/>
            <p:cNvSpPr>
              <a:spLocks noEditPoints="1"/>
            </p:cNvSpPr>
            <p:nvPr/>
          </p:nvSpPr>
          <p:spPr bwMode="auto">
            <a:xfrm>
              <a:off x="-568325" y="1835151"/>
              <a:ext cx="712788" cy="852487"/>
            </a:xfrm>
            <a:custGeom>
              <a:avLst/>
              <a:gdLst>
                <a:gd name="T0" fmla="*/ 335 w 668"/>
                <a:gd name="T1" fmla="*/ 800 h 800"/>
                <a:gd name="T2" fmla="*/ 316 w 668"/>
                <a:gd name="T3" fmla="*/ 789 h 800"/>
                <a:gd name="T4" fmla="*/ 246 w 668"/>
                <a:gd name="T5" fmla="*/ 662 h 800"/>
                <a:gd name="T6" fmla="*/ 57 w 668"/>
                <a:gd name="T7" fmla="*/ 508 h 800"/>
                <a:gd name="T8" fmla="*/ 49 w 668"/>
                <a:gd name="T9" fmla="*/ 492 h 800"/>
                <a:gd name="T10" fmla="*/ 84 w 668"/>
                <a:gd name="T11" fmla="*/ 168 h 800"/>
                <a:gd name="T12" fmla="*/ 202 w 668"/>
                <a:gd name="T13" fmla="*/ 73 h 800"/>
                <a:gd name="T14" fmla="*/ 621 w 668"/>
                <a:gd name="T15" fmla="*/ 226 h 800"/>
                <a:gd name="T16" fmla="*/ 621 w 668"/>
                <a:gd name="T17" fmla="*/ 226 h 800"/>
                <a:gd name="T18" fmla="*/ 594 w 668"/>
                <a:gd name="T19" fmla="*/ 538 h 800"/>
                <a:gd name="T20" fmla="*/ 468 w 668"/>
                <a:gd name="T21" fmla="*/ 645 h 800"/>
                <a:gd name="T22" fmla="*/ 412 w 668"/>
                <a:gd name="T23" fmla="*/ 665 h 800"/>
                <a:gd name="T24" fmla="*/ 355 w 668"/>
                <a:gd name="T25" fmla="*/ 787 h 800"/>
                <a:gd name="T26" fmla="*/ 336 w 668"/>
                <a:gd name="T27" fmla="*/ 800 h 800"/>
                <a:gd name="T28" fmla="*/ 335 w 668"/>
                <a:gd name="T29" fmla="*/ 800 h 800"/>
                <a:gd name="T30" fmla="*/ 334 w 668"/>
                <a:gd name="T31" fmla="*/ 87 h 800"/>
                <a:gd name="T32" fmla="*/ 220 w 668"/>
                <a:gd name="T33" fmla="*/ 112 h 800"/>
                <a:gd name="T34" fmla="*/ 119 w 668"/>
                <a:gd name="T35" fmla="*/ 194 h 800"/>
                <a:gd name="T36" fmla="*/ 88 w 668"/>
                <a:gd name="T37" fmla="*/ 474 h 800"/>
                <a:gd name="T38" fmla="*/ 95 w 668"/>
                <a:gd name="T39" fmla="*/ 487 h 800"/>
                <a:gd name="T40" fmla="*/ 266 w 668"/>
                <a:gd name="T41" fmla="*/ 622 h 800"/>
                <a:gd name="T42" fmla="*/ 280 w 668"/>
                <a:gd name="T43" fmla="*/ 633 h 800"/>
                <a:gd name="T44" fmla="*/ 333 w 668"/>
                <a:gd name="T45" fmla="*/ 731 h 800"/>
                <a:gd name="T46" fmla="*/ 377 w 668"/>
                <a:gd name="T47" fmla="*/ 637 h 800"/>
                <a:gd name="T48" fmla="*/ 392 w 668"/>
                <a:gd name="T49" fmla="*/ 625 h 800"/>
                <a:gd name="T50" fmla="*/ 450 w 668"/>
                <a:gd name="T51" fmla="*/ 606 h 800"/>
                <a:gd name="T52" fmla="*/ 559 w 668"/>
                <a:gd name="T53" fmla="*/ 514 h 800"/>
                <a:gd name="T54" fmla="*/ 582 w 668"/>
                <a:gd name="T55" fmla="*/ 244 h 800"/>
                <a:gd name="T56" fmla="*/ 582 w 668"/>
                <a:gd name="T57" fmla="*/ 244 h 800"/>
                <a:gd name="T58" fmla="*/ 334 w 668"/>
                <a:gd name="T59" fmla="*/ 87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68" h="800">
                  <a:moveTo>
                    <a:pt x="335" y="800"/>
                  </a:moveTo>
                  <a:cubicBezTo>
                    <a:pt x="327" y="800"/>
                    <a:pt x="320" y="796"/>
                    <a:pt x="316" y="789"/>
                  </a:cubicBezTo>
                  <a:cubicBezTo>
                    <a:pt x="246" y="662"/>
                    <a:pt x="246" y="662"/>
                    <a:pt x="246" y="662"/>
                  </a:cubicBezTo>
                  <a:cubicBezTo>
                    <a:pt x="165" y="638"/>
                    <a:pt x="97" y="582"/>
                    <a:pt x="57" y="508"/>
                  </a:cubicBezTo>
                  <a:cubicBezTo>
                    <a:pt x="54" y="502"/>
                    <a:pt x="52" y="497"/>
                    <a:pt x="49" y="492"/>
                  </a:cubicBezTo>
                  <a:cubicBezTo>
                    <a:pt x="0" y="385"/>
                    <a:pt x="13" y="261"/>
                    <a:pt x="84" y="168"/>
                  </a:cubicBezTo>
                  <a:cubicBezTo>
                    <a:pt x="115" y="127"/>
                    <a:pt x="155" y="95"/>
                    <a:pt x="202" y="73"/>
                  </a:cubicBezTo>
                  <a:cubicBezTo>
                    <a:pt x="360" y="0"/>
                    <a:pt x="548" y="69"/>
                    <a:pt x="621" y="226"/>
                  </a:cubicBezTo>
                  <a:cubicBezTo>
                    <a:pt x="621" y="226"/>
                    <a:pt x="621" y="226"/>
                    <a:pt x="621" y="226"/>
                  </a:cubicBezTo>
                  <a:cubicBezTo>
                    <a:pt x="668" y="327"/>
                    <a:pt x="658" y="447"/>
                    <a:pt x="594" y="538"/>
                  </a:cubicBezTo>
                  <a:cubicBezTo>
                    <a:pt x="563" y="584"/>
                    <a:pt x="519" y="621"/>
                    <a:pt x="468" y="645"/>
                  </a:cubicBezTo>
                  <a:cubicBezTo>
                    <a:pt x="450" y="653"/>
                    <a:pt x="431" y="660"/>
                    <a:pt x="412" y="665"/>
                  </a:cubicBezTo>
                  <a:cubicBezTo>
                    <a:pt x="355" y="787"/>
                    <a:pt x="355" y="787"/>
                    <a:pt x="355" y="787"/>
                  </a:cubicBezTo>
                  <a:cubicBezTo>
                    <a:pt x="351" y="795"/>
                    <a:pt x="344" y="800"/>
                    <a:pt x="336" y="800"/>
                  </a:cubicBezTo>
                  <a:cubicBezTo>
                    <a:pt x="335" y="800"/>
                    <a:pt x="335" y="800"/>
                    <a:pt x="335" y="800"/>
                  </a:cubicBezTo>
                  <a:close/>
                  <a:moveTo>
                    <a:pt x="334" y="87"/>
                  </a:moveTo>
                  <a:cubicBezTo>
                    <a:pt x="296" y="87"/>
                    <a:pt x="257" y="95"/>
                    <a:pt x="220" y="112"/>
                  </a:cubicBezTo>
                  <a:cubicBezTo>
                    <a:pt x="180" y="131"/>
                    <a:pt x="145" y="159"/>
                    <a:pt x="119" y="194"/>
                  </a:cubicBezTo>
                  <a:cubicBezTo>
                    <a:pt x="57" y="275"/>
                    <a:pt x="45" y="382"/>
                    <a:pt x="88" y="474"/>
                  </a:cubicBezTo>
                  <a:cubicBezTo>
                    <a:pt x="90" y="478"/>
                    <a:pt x="92" y="483"/>
                    <a:pt x="95" y="487"/>
                  </a:cubicBezTo>
                  <a:cubicBezTo>
                    <a:pt x="130" y="554"/>
                    <a:pt x="193" y="603"/>
                    <a:pt x="266" y="622"/>
                  </a:cubicBezTo>
                  <a:cubicBezTo>
                    <a:pt x="272" y="624"/>
                    <a:pt x="277" y="628"/>
                    <a:pt x="280" y="633"/>
                  </a:cubicBezTo>
                  <a:cubicBezTo>
                    <a:pt x="333" y="731"/>
                    <a:pt x="333" y="731"/>
                    <a:pt x="333" y="731"/>
                  </a:cubicBezTo>
                  <a:cubicBezTo>
                    <a:pt x="377" y="637"/>
                    <a:pt x="377" y="637"/>
                    <a:pt x="377" y="637"/>
                  </a:cubicBezTo>
                  <a:cubicBezTo>
                    <a:pt x="380" y="631"/>
                    <a:pt x="386" y="626"/>
                    <a:pt x="392" y="625"/>
                  </a:cubicBezTo>
                  <a:cubicBezTo>
                    <a:pt x="413" y="621"/>
                    <a:pt x="432" y="614"/>
                    <a:pt x="450" y="606"/>
                  </a:cubicBezTo>
                  <a:cubicBezTo>
                    <a:pt x="494" y="585"/>
                    <a:pt x="532" y="554"/>
                    <a:pt x="559" y="514"/>
                  </a:cubicBezTo>
                  <a:cubicBezTo>
                    <a:pt x="613" y="435"/>
                    <a:pt x="622" y="331"/>
                    <a:pt x="582" y="244"/>
                  </a:cubicBezTo>
                  <a:cubicBezTo>
                    <a:pt x="582" y="244"/>
                    <a:pt x="582" y="244"/>
                    <a:pt x="582" y="244"/>
                  </a:cubicBezTo>
                  <a:cubicBezTo>
                    <a:pt x="536" y="145"/>
                    <a:pt x="437" y="87"/>
                    <a:pt x="334" y="8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799">
                <a:latin typeface="+mn-lt"/>
                <a:ea typeface="+mn-ea"/>
              </a:endParaRPr>
            </a:p>
          </p:txBody>
        </p:sp>
        <p:sp>
          <p:nvSpPr>
            <p:cNvPr id="12" name="Freeform 10"/>
            <p:cNvSpPr>
              <a:spLocks noEditPoints="1"/>
            </p:cNvSpPr>
            <p:nvPr/>
          </p:nvSpPr>
          <p:spPr bwMode="auto">
            <a:xfrm>
              <a:off x="-354013" y="2181225"/>
              <a:ext cx="280988" cy="187325"/>
            </a:xfrm>
            <a:custGeom>
              <a:avLst/>
              <a:gdLst>
                <a:gd name="T0" fmla="*/ 140 w 263"/>
                <a:gd name="T1" fmla="*/ 177 h 177"/>
                <a:gd name="T2" fmla="*/ 130 w 263"/>
                <a:gd name="T3" fmla="*/ 177 h 177"/>
                <a:gd name="T4" fmla="*/ 2 w 263"/>
                <a:gd name="T5" fmla="*/ 115 h 177"/>
                <a:gd name="T6" fmla="*/ 3 w 263"/>
                <a:gd name="T7" fmla="*/ 21 h 177"/>
                <a:gd name="T8" fmla="*/ 25 w 263"/>
                <a:gd name="T9" fmla="*/ 0 h 177"/>
                <a:gd name="T10" fmla="*/ 46 w 263"/>
                <a:gd name="T11" fmla="*/ 21 h 177"/>
                <a:gd name="T12" fmla="*/ 45 w 263"/>
                <a:gd name="T13" fmla="*/ 113 h 177"/>
                <a:gd name="T14" fmla="*/ 131 w 263"/>
                <a:gd name="T15" fmla="*/ 134 h 177"/>
                <a:gd name="T16" fmla="*/ 218 w 263"/>
                <a:gd name="T17" fmla="*/ 119 h 177"/>
                <a:gd name="T18" fmla="*/ 220 w 263"/>
                <a:gd name="T19" fmla="*/ 27 h 177"/>
                <a:gd name="T20" fmla="*/ 242 w 263"/>
                <a:gd name="T21" fmla="*/ 6 h 177"/>
                <a:gd name="T22" fmla="*/ 263 w 263"/>
                <a:gd name="T23" fmla="*/ 28 h 177"/>
                <a:gd name="T24" fmla="*/ 261 w 263"/>
                <a:gd name="T25" fmla="*/ 122 h 177"/>
                <a:gd name="T26" fmla="*/ 214 w 263"/>
                <a:gd name="T27" fmla="*/ 168 h 177"/>
                <a:gd name="T28" fmla="*/ 140 w 263"/>
                <a:gd name="T29" fmla="*/ 177 h 177"/>
                <a:gd name="T30" fmla="*/ 45 w 263"/>
                <a:gd name="T31" fmla="*/ 116 h 177"/>
                <a:gd name="T32" fmla="*/ 45 w 263"/>
                <a:gd name="T33" fmla="*/ 116 h 177"/>
                <a:gd name="T34" fmla="*/ 45 w 263"/>
                <a:gd name="T35" fmla="*/ 116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3" h="177">
                  <a:moveTo>
                    <a:pt x="140" y="177"/>
                  </a:moveTo>
                  <a:cubicBezTo>
                    <a:pt x="137" y="177"/>
                    <a:pt x="133" y="177"/>
                    <a:pt x="130" y="177"/>
                  </a:cubicBezTo>
                  <a:cubicBezTo>
                    <a:pt x="65" y="175"/>
                    <a:pt x="0" y="155"/>
                    <a:pt x="2" y="115"/>
                  </a:cubicBezTo>
                  <a:cubicBezTo>
                    <a:pt x="3" y="21"/>
                    <a:pt x="3" y="21"/>
                    <a:pt x="3" y="21"/>
                  </a:cubicBezTo>
                  <a:cubicBezTo>
                    <a:pt x="3" y="9"/>
                    <a:pt x="14" y="0"/>
                    <a:pt x="25" y="0"/>
                  </a:cubicBezTo>
                  <a:cubicBezTo>
                    <a:pt x="37" y="0"/>
                    <a:pt x="47" y="10"/>
                    <a:pt x="46" y="21"/>
                  </a:cubicBezTo>
                  <a:cubicBezTo>
                    <a:pt x="45" y="113"/>
                    <a:pt x="45" y="113"/>
                    <a:pt x="45" y="113"/>
                  </a:cubicBezTo>
                  <a:cubicBezTo>
                    <a:pt x="51" y="120"/>
                    <a:pt x="82" y="133"/>
                    <a:pt x="131" y="134"/>
                  </a:cubicBezTo>
                  <a:cubicBezTo>
                    <a:pt x="180" y="136"/>
                    <a:pt x="211" y="125"/>
                    <a:pt x="218" y="119"/>
                  </a:cubicBezTo>
                  <a:cubicBezTo>
                    <a:pt x="220" y="27"/>
                    <a:pt x="220" y="27"/>
                    <a:pt x="220" y="27"/>
                  </a:cubicBezTo>
                  <a:cubicBezTo>
                    <a:pt x="220" y="15"/>
                    <a:pt x="231" y="5"/>
                    <a:pt x="242" y="6"/>
                  </a:cubicBezTo>
                  <a:cubicBezTo>
                    <a:pt x="254" y="6"/>
                    <a:pt x="263" y="16"/>
                    <a:pt x="263" y="28"/>
                  </a:cubicBezTo>
                  <a:cubicBezTo>
                    <a:pt x="261" y="122"/>
                    <a:pt x="261" y="122"/>
                    <a:pt x="261" y="122"/>
                  </a:cubicBezTo>
                  <a:cubicBezTo>
                    <a:pt x="261" y="136"/>
                    <a:pt x="252" y="156"/>
                    <a:pt x="214" y="168"/>
                  </a:cubicBezTo>
                  <a:cubicBezTo>
                    <a:pt x="193" y="174"/>
                    <a:pt x="167" y="177"/>
                    <a:pt x="140" y="177"/>
                  </a:cubicBezTo>
                  <a:close/>
                  <a:moveTo>
                    <a:pt x="45" y="116"/>
                  </a:moveTo>
                  <a:cubicBezTo>
                    <a:pt x="45" y="116"/>
                    <a:pt x="45" y="116"/>
                    <a:pt x="45" y="116"/>
                  </a:cubicBezTo>
                  <a:cubicBezTo>
                    <a:pt x="45" y="116"/>
                    <a:pt x="45" y="116"/>
                    <a:pt x="45" y="1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799">
                <a:latin typeface="+mn-lt"/>
                <a:ea typeface="+mn-ea"/>
              </a:endParaRPr>
            </a:p>
          </p:txBody>
        </p:sp>
        <p:sp>
          <p:nvSpPr>
            <p:cNvPr id="13" name="Freeform 11"/>
            <p:cNvSpPr>
              <a:spLocks noEditPoints="1"/>
            </p:cNvSpPr>
            <p:nvPr/>
          </p:nvSpPr>
          <p:spPr bwMode="auto">
            <a:xfrm>
              <a:off x="-420688" y="2066925"/>
              <a:ext cx="419100" cy="209550"/>
            </a:xfrm>
            <a:custGeom>
              <a:avLst/>
              <a:gdLst>
                <a:gd name="T0" fmla="*/ 195 w 394"/>
                <a:gd name="T1" fmla="*/ 197 h 197"/>
                <a:gd name="T2" fmla="*/ 186 w 394"/>
                <a:gd name="T3" fmla="*/ 195 h 197"/>
                <a:gd name="T4" fmla="*/ 13 w 394"/>
                <a:gd name="T5" fmla="*/ 117 h 197"/>
                <a:gd name="T6" fmla="*/ 0 w 394"/>
                <a:gd name="T7" fmla="*/ 97 h 197"/>
                <a:gd name="T8" fmla="*/ 14 w 394"/>
                <a:gd name="T9" fmla="*/ 77 h 197"/>
                <a:gd name="T10" fmla="*/ 191 w 394"/>
                <a:gd name="T11" fmla="*/ 2 h 197"/>
                <a:gd name="T12" fmla="*/ 209 w 394"/>
                <a:gd name="T13" fmla="*/ 3 h 197"/>
                <a:gd name="T14" fmla="*/ 382 w 394"/>
                <a:gd name="T15" fmla="*/ 88 h 197"/>
                <a:gd name="T16" fmla="*/ 394 w 394"/>
                <a:gd name="T17" fmla="*/ 108 h 197"/>
                <a:gd name="T18" fmla="*/ 380 w 394"/>
                <a:gd name="T19" fmla="*/ 128 h 197"/>
                <a:gd name="T20" fmla="*/ 203 w 394"/>
                <a:gd name="T21" fmla="*/ 195 h 197"/>
                <a:gd name="T22" fmla="*/ 195 w 394"/>
                <a:gd name="T23" fmla="*/ 197 h 197"/>
                <a:gd name="T24" fmla="*/ 76 w 394"/>
                <a:gd name="T25" fmla="*/ 98 h 197"/>
                <a:gd name="T26" fmla="*/ 196 w 394"/>
                <a:gd name="T27" fmla="*/ 152 h 197"/>
                <a:gd name="T28" fmla="*/ 318 w 394"/>
                <a:gd name="T29" fmla="*/ 105 h 197"/>
                <a:gd name="T30" fmla="*/ 199 w 394"/>
                <a:gd name="T31" fmla="*/ 46 h 197"/>
                <a:gd name="T32" fmla="*/ 76 w 394"/>
                <a:gd name="T33" fmla="*/ 98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94" h="197">
                  <a:moveTo>
                    <a:pt x="195" y="197"/>
                  </a:moveTo>
                  <a:cubicBezTo>
                    <a:pt x="192" y="197"/>
                    <a:pt x="189" y="196"/>
                    <a:pt x="186" y="195"/>
                  </a:cubicBezTo>
                  <a:cubicBezTo>
                    <a:pt x="13" y="117"/>
                    <a:pt x="13" y="117"/>
                    <a:pt x="13" y="117"/>
                  </a:cubicBezTo>
                  <a:cubicBezTo>
                    <a:pt x="5" y="113"/>
                    <a:pt x="0" y="105"/>
                    <a:pt x="0" y="97"/>
                  </a:cubicBezTo>
                  <a:cubicBezTo>
                    <a:pt x="1" y="88"/>
                    <a:pt x="6" y="80"/>
                    <a:pt x="14" y="77"/>
                  </a:cubicBezTo>
                  <a:cubicBezTo>
                    <a:pt x="191" y="2"/>
                    <a:pt x="191" y="2"/>
                    <a:pt x="191" y="2"/>
                  </a:cubicBezTo>
                  <a:cubicBezTo>
                    <a:pt x="197" y="0"/>
                    <a:pt x="203" y="0"/>
                    <a:pt x="209" y="3"/>
                  </a:cubicBezTo>
                  <a:cubicBezTo>
                    <a:pt x="382" y="88"/>
                    <a:pt x="382" y="88"/>
                    <a:pt x="382" y="88"/>
                  </a:cubicBezTo>
                  <a:cubicBezTo>
                    <a:pt x="389" y="92"/>
                    <a:pt x="394" y="100"/>
                    <a:pt x="394" y="108"/>
                  </a:cubicBezTo>
                  <a:cubicBezTo>
                    <a:pt x="393" y="117"/>
                    <a:pt x="388" y="124"/>
                    <a:pt x="380" y="128"/>
                  </a:cubicBezTo>
                  <a:cubicBezTo>
                    <a:pt x="203" y="195"/>
                    <a:pt x="203" y="195"/>
                    <a:pt x="203" y="195"/>
                  </a:cubicBezTo>
                  <a:cubicBezTo>
                    <a:pt x="200" y="196"/>
                    <a:pt x="197" y="197"/>
                    <a:pt x="195" y="197"/>
                  </a:cubicBezTo>
                  <a:close/>
                  <a:moveTo>
                    <a:pt x="76" y="98"/>
                  </a:moveTo>
                  <a:cubicBezTo>
                    <a:pt x="196" y="152"/>
                    <a:pt x="196" y="152"/>
                    <a:pt x="196" y="152"/>
                  </a:cubicBezTo>
                  <a:cubicBezTo>
                    <a:pt x="318" y="105"/>
                    <a:pt x="318" y="105"/>
                    <a:pt x="318" y="105"/>
                  </a:cubicBezTo>
                  <a:cubicBezTo>
                    <a:pt x="199" y="46"/>
                    <a:pt x="199" y="46"/>
                    <a:pt x="199" y="46"/>
                  </a:cubicBezTo>
                  <a:lnTo>
                    <a:pt x="76" y="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799">
                <a:latin typeface="+mn-lt"/>
                <a:ea typeface="+mn-ea"/>
              </a:endParaRPr>
            </a:p>
          </p:txBody>
        </p:sp>
      </p:grpSp>
    </p:spTree>
    <p:extLst>
      <p:ext uri="{BB962C8B-B14F-4D97-AF65-F5344CB8AC3E}">
        <p14:creationId xmlns:p14="http://schemas.microsoft.com/office/powerpoint/2010/main" val="20101912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5#谢谢">
    <p:spTree>
      <p:nvGrpSpPr>
        <p:cNvPr id="1" name=""/>
        <p:cNvGrpSpPr/>
        <p:nvPr/>
      </p:nvGrpSpPr>
      <p:grpSpPr>
        <a:xfrm>
          <a:off x="0" y="0"/>
          <a:ext cx="0" cy="0"/>
          <a:chOff x="0" y="0"/>
          <a:chExt cx="0" cy="0"/>
        </a:xfrm>
      </p:grpSpPr>
      <p:pic>
        <p:nvPicPr>
          <p:cNvPr id="9" name="Picture 2" descr="D:\201207257配图\培训\shutterstock_242224906.jpg"/>
          <p:cNvPicPr>
            <a:picLocks noChangeAspect="1" noChangeArrowheads="1"/>
          </p:cNvPicPr>
          <p:nvPr userDrawn="1"/>
        </p:nvPicPr>
        <p:blipFill rotWithShape="1">
          <a:blip r:embed="rId2" cstate="email">
            <a:extLst>
              <a:ext uri="{28A0092B-C50C-407E-A947-70E740481C1C}">
                <a14:useLocalDpi xmlns:a14="http://schemas.microsoft.com/office/drawing/2010/main"/>
              </a:ext>
            </a:extLst>
          </a:blip>
          <a:srcRect t="17896" b="10658"/>
          <a:stretch/>
        </p:blipFill>
        <p:spPr bwMode="auto">
          <a:xfrm>
            <a:off x="1549" y="0"/>
            <a:ext cx="12188902" cy="6858000"/>
          </a:xfrm>
          <a:prstGeom prst="rect">
            <a:avLst/>
          </a:prstGeom>
          <a:noFill/>
          <a:extLst>
            <a:ext uri="{909E8E84-426E-40DD-AFC4-6F175D3DCCD1}">
              <a14:hiddenFill xmlns:a14="http://schemas.microsoft.com/office/drawing/2010/main">
                <a:solidFill>
                  <a:srgbClr val="FFFFFF"/>
                </a:solidFill>
              </a14:hiddenFill>
            </a:ext>
          </a:extLst>
        </p:spPr>
      </p:pic>
      <p:sp>
        <p:nvSpPr>
          <p:cNvPr id="10" name="矩形 9"/>
          <p:cNvSpPr/>
          <p:nvPr userDrawn="1"/>
        </p:nvSpPr>
        <p:spPr bwMode="auto">
          <a:xfrm>
            <a:off x="2380" y="0"/>
            <a:ext cx="12187239" cy="6858000"/>
          </a:xfrm>
          <a:prstGeom prst="rect">
            <a:avLst/>
          </a:prstGeom>
          <a:solidFill>
            <a:srgbClr val="003C78">
              <a:alpha val="40000"/>
            </a:srgbClr>
          </a:solidFill>
          <a:ln w="9525" cap="flat" cmpd="sng" algn="ctr">
            <a:noFill/>
            <a:prstDash val="solid"/>
            <a:round/>
            <a:headEnd type="none" w="med" len="med"/>
            <a:tailEnd type="none" w="med" len="med"/>
          </a:ln>
          <a:effectLst/>
        </p:spPr>
        <p:txBody>
          <a:bodyPr vert="horz" wrap="square" lIns="91404" tIns="45702" rIns="91404" bIns="45702" numCol="1" rtlCol="0" anchor="t" anchorCtr="0" compatLnSpc="1">
            <a:prstTxWarp prst="textNoShape">
              <a:avLst/>
            </a:prstTxWarp>
          </a:bodyPr>
          <a:lstStyle/>
          <a:p>
            <a:pPr marL="0" marR="0" indent="0" algn="l" defTabSz="914034" rtl="0" eaLnBrk="1" fontAlgn="t" latinLnBrk="0" hangingPunct="1">
              <a:lnSpc>
                <a:spcPct val="100000"/>
              </a:lnSpc>
              <a:spcBef>
                <a:spcPct val="0"/>
              </a:spcBef>
              <a:spcAft>
                <a:spcPct val="0"/>
              </a:spcAft>
              <a:buClrTx/>
              <a:buSzTx/>
              <a:buFontTx/>
              <a:buNone/>
              <a:tabLst/>
            </a:pPr>
            <a:endParaRPr kumimoji="0" lang="zh-CN" altLang="en-US" sz="1000" b="0" i="0" u="none" strike="noStrike" cap="none" normalizeH="0" baseline="0">
              <a:ln>
                <a:noFill/>
              </a:ln>
              <a:solidFill>
                <a:schemeClr val="tx1"/>
              </a:solidFill>
              <a:effectLst/>
              <a:latin typeface="+mn-lt"/>
              <a:ea typeface="+mn-ea"/>
            </a:endParaRPr>
          </a:p>
        </p:txBody>
      </p:sp>
      <p:grpSp>
        <p:nvGrpSpPr>
          <p:cNvPr id="16" name="组合 15"/>
          <p:cNvGrpSpPr/>
          <p:nvPr userDrawn="1"/>
        </p:nvGrpSpPr>
        <p:grpSpPr>
          <a:xfrm>
            <a:off x="4148952" y="2637135"/>
            <a:ext cx="3894096" cy="1598831"/>
            <a:chOff x="4302972" y="2345035"/>
            <a:chExt cx="3895617" cy="1598831"/>
          </a:xfrm>
        </p:grpSpPr>
        <p:sp>
          <p:nvSpPr>
            <p:cNvPr id="14" name="矩形 13"/>
            <p:cNvSpPr/>
            <p:nvPr userDrawn="1"/>
          </p:nvSpPr>
          <p:spPr>
            <a:xfrm>
              <a:off x="5357748" y="2345035"/>
              <a:ext cx="1786065" cy="923330"/>
            </a:xfrm>
            <a:prstGeom prst="rect">
              <a:avLst/>
            </a:prstGeom>
            <a:noFill/>
          </p:spPr>
          <p:txBody>
            <a:bodyPr wrap="none" lIns="91440" tIns="45720" rIns="91440" bIns="45720">
              <a:spAutoFit/>
            </a:bodyPr>
            <a:lstStyle/>
            <a:p>
              <a:pPr algn="ctr"/>
              <a:r>
                <a:rPr lang="zh-CN" altLang="en-US" sz="5398" b="0" cap="none" spc="0" dirty="0">
                  <a:ln w="0"/>
                  <a:solidFill>
                    <a:schemeClr val="bg1"/>
                  </a:solidFill>
                  <a:effectLst>
                    <a:outerShdw blurRad="38100" dist="19050" dir="2700000" algn="tl" rotWithShape="0">
                      <a:schemeClr val="dk1">
                        <a:alpha val="40000"/>
                      </a:schemeClr>
                    </a:outerShdw>
                  </a:effectLst>
                </a:rPr>
                <a:t>谢 谢</a:t>
              </a:r>
              <a:endParaRPr lang="en-US" altLang="zh-CN" sz="5398" b="0" cap="none" spc="0" dirty="0">
                <a:ln w="0"/>
                <a:solidFill>
                  <a:schemeClr val="bg1"/>
                </a:solidFill>
                <a:effectLst>
                  <a:outerShdw blurRad="38100" dist="19050" dir="2700000" algn="tl" rotWithShape="0">
                    <a:schemeClr val="dk1">
                      <a:alpha val="40000"/>
                    </a:schemeClr>
                  </a:outerShdw>
                </a:effectLst>
              </a:endParaRPr>
            </a:p>
          </p:txBody>
        </p:sp>
        <p:sp>
          <p:nvSpPr>
            <p:cNvPr id="15" name="矩形 14"/>
            <p:cNvSpPr/>
            <p:nvPr userDrawn="1"/>
          </p:nvSpPr>
          <p:spPr>
            <a:xfrm>
              <a:off x="4302972" y="3297535"/>
              <a:ext cx="3895617" cy="646331"/>
            </a:xfrm>
            <a:prstGeom prst="rect">
              <a:avLst/>
            </a:prstGeom>
            <a:noFill/>
          </p:spPr>
          <p:txBody>
            <a:bodyPr wrap="none" lIns="91440" tIns="45720" rIns="91440" bIns="45720">
              <a:spAutoFit/>
            </a:bodyPr>
            <a:lstStyle/>
            <a:p>
              <a:pPr algn="ctr"/>
              <a:r>
                <a:rPr lang="en-US" altLang="zh-CN" sz="3599" b="0" cap="none" spc="0" dirty="0">
                  <a:ln w="0"/>
                  <a:solidFill>
                    <a:schemeClr val="bg1"/>
                  </a:solidFill>
                  <a:effectLst>
                    <a:outerShdw blurRad="38100" dist="19050" dir="2700000" algn="tl" rotWithShape="0">
                      <a:schemeClr val="dk1">
                        <a:alpha val="40000"/>
                      </a:schemeClr>
                    </a:outerShdw>
                  </a:effectLst>
                </a:rPr>
                <a:t>www.huawei.com</a:t>
              </a:r>
              <a:endParaRPr lang="zh-CN" altLang="en-US" sz="3599" b="0" cap="none" spc="0" dirty="0">
                <a:ln w="0"/>
                <a:solidFill>
                  <a:schemeClr val="bg1"/>
                </a:solidFill>
                <a:effectLst>
                  <a:outerShdw blurRad="38100" dist="19050" dir="2700000" algn="tl" rotWithShape="0">
                    <a:schemeClr val="dk1">
                      <a:alpha val="40000"/>
                    </a:schemeClr>
                  </a:outerShdw>
                </a:effectLst>
              </a:endParaRPr>
            </a:p>
          </p:txBody>
        </p:sp>
      </p:grpSp>
    </p:spTree>
    <p:extLst>
      <p:ext uri="{BB962C8B-B14F-4D97-AF65-F5344CB8AC3E}">
        <p14:creationId xmlns:p14="http://schemas.microsoft.com/office/powerpoint/2010/main" val="4103688268"/>
      </p:ext>
    </p:extLst>
  </p:cSld>
  <p:clrMapOvr>
    <a:masterClrMapping/>
  </p:clrMapOvr>
  <p:timing>
    <p:tnLst>
      <p:par>
        <p:cTn id="1" dur="indefinite" restart="never" nodeType="tmRoot"/>
      </p:par>
    </p:tnLst>
  </p:timing>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总标题">
    <p:spTree>
      <p:nvGrpSpPr>
        <p:cNvPr id="1" name=""/>
        <p:cNvGrpSpPr/>
        <p:nvPr/>
      </p:nvGrpSpPr>
      <p:grpSpPr>
        <a:xfrm>
          <a:off x="0" y="0"/>
          <a:ext cx="0" cy="0"/>
          <a:chOff x="0" y="0"/>
          <a:chExt cx="0" cy="0"/>
        </a:xfrm>
      </p:grpSpPr>
      <p:pic>
        <p:nvPicPr>
          <p:cNvPr id="8" name="Picture 4"/>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b="3542"/>
          <a:stretch/>
        </p:blipFill>
        <p:spPr bwMode="auto">
          <a:xfrm>
            <a:off x="0" y="42"/>
            <a:ext cx="12187239" cy="6857916"/>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41"/>
          <p:cNvSpPr>
            <a:spLocks noGrp="1" noChangeArrowheads="1"/>
          </p:cNvSpPr>
          <p:nvPr>
            <p:ph type="ctrTitle" sz="quarter"/>
          </p:nvPr>
        </p:nvSpPr>
        <p:spPr>
          <a:xfrm>
            <a:off x="1030893" y="4957156"/>
            <a:ext cx="10437489" cy="831600"/>
          </a:xfrm>
          <a:ln algn="ctr"/>
        </p:spPr>
        <p:txBody>
          <a:bodyPr lIns="87802" tIns="43901" rIns="87802" bIns="43901"/>
          <a:lstStyle>
            <a:lvl1pPr algn="l" defTabSz="801367" rtl="0" eaLnBrk="0" fontAlgn="auto" hangingPunct="0">
              <a:spcBef>
                <a:spcPct val="0"/>
              </a:spcBef>
              <a:spcAft>
                <a:spcPct val="0"/>
              </a:spcAft>
              <a:defRPr lang="zh-CN" altLang="en-US" sz="4298" b="1" kern="1200" dirty="0">
                <a:solidFill>
                  <a:srgbClr val="0070C0"/>
                </a:solidFill>
                <a:latin typeface="+mn-lt"/>
                <a:ea typeface="+mn-ea"/>
                <a:cs typeface="Arial" panose="020B0604020202020204" pitchFamily="34" charset="0"/>
              </a:defRPr>
            </a:lvl1pPr>
          </a:lstStyle>
          <a:p>
            <a:r>
              <a:rPr lang="zh-CN" altLang="en-US" dirty="0"/>
              <a:t>单击此处编辑母版标题样式</a:t>
            </a:r>
          </a:p>
        </p:txBody>
      </p:sp>
      <p:sp>
        <p:nvSpPr>
          <p:cNvPr id="10" name="文本占位符 29"/>
          <p:cNvSpPr>
            <a:spLocks noGrp="1"/>
          </p:cNvSpPr>
          <p:nvPr>
            <p:ph type="body" sz="quarter" idx="10"/>
          </p:nvPr>
        </p:nvSpPr>
        <p:spPr>
          <a:xfrm>
            <a:off x="1030892" y="5816120"/>
            <a:ext cx="6909301" cy="493200"/>
          </a:xfrm>
        </p:spPr>
        <p:txBody>
          <a:bodyPr/>
          <a:lstStyle>
            <a:lvl1pPr marL="0" indent="0" algn="l" defTabSz="801367" rtl="0" eaLnBrk="0" fontAlgn="base" hangingPunct="0">
              <a:spcBef>
                <a:spcPct val="0"/>
              </a:spcBef>
              <a:spcAft>
                <a:spcPct val="0"/>
              </a:spcAft>
              <a:buNone/>
              <a:defRPr lang="zh-CN" altLang="en-US" sz="1999" kern="1200" dirty="0" smtClean="0">
                <a:solidFill>
                  <a:srgbClr val="0070C0"/>
                </a:solidFill>
                <a:latin typeface="+mn-lt"/>
                <a:ea typeface="+mn-ea"/>
                <a:cs typeface="Arial" panose="020B0604020202020204" pitchFamily="34" charset="0"/>
              </a:defRPr>
            </a:lvl1pPr>
          </a:lstStyle>
          <a:p>
            <a:pPr lvl="0"/>
            <a:r>
              <a:rPr lang="zh-CN" altLang="en-US" dirty="0"/>
              <a:t>单击此处编辑母版文本样式</a:t>
            </a:r>
          </a:p>
        </p:txBody>
      </p:sp>
      <p:sp>
        <p:nvSpPr>
          <p:cNvPr id="11" name="Rectangle 54">
            <a:extLst>
              <a:ext uri="{FF2B5EF4-FFF2-40B4-BE49-F238E27FC236}">
                <a16:creationId xmlns:a16="http://schemas.microsoft.com/office/drawing/2014/main" xmlns="" id="{2078FA11-5569-4994-AEB7-1AF5CAC763B0}"/>
              </a:ext>
            </a:extLst>
          </p:cNvPr>
          <p:cNvSpPr>
            <a:spLocks noChangeArrowheads="1"/>
          </p:cNvSpPr>
          <p:nvPr userDrawn="1"/>
        </p:nvSpPr>
        <p:spPr bwMode="auto">
          <a:xfrm>
            <a:off x="947058" y="6500581"/>
            <a:ext cx="2572620" cy="265520"/>
          </a:xfrm>
          <a:prstGeom prst="rect">
            <a:avLst/>
          </a:prstGeom>
          <a:noFill/>
          <a:ln w="9525" algn="ctr">
            <a:noFill/>
            <a:miter lim="800000"/>
            <a:headEnd/>
            <a:tailEnd/>
          </a:ln>
          <a:effectLst/>
        </p:spPr>
        <p:txBody>
          <a:bodyPr wrap="none" lIns="80070" tIns="40036" rIns="80070" bIns="40036">
            <a:spAutoFit/>
          </a:bodyPr>
          <a:lstStyle/>
          <a:p>
            <a:pPr defTabSz="801347" eaLnBrk="0" fontAlgn="base" hangingPunct="0">
              <a:defRPr/>
            </a:pPr>
            <a:r>
              <a:rPr lang="zh-CN" altLang="en-US" sz="1200" baseline="0" dirty="0">
                <a:latin typeface="+mn-lt"/>
                <a:ea typeface="+mn-ea"/>
                <a:cs typeface="Arial" pitchFamily="34" charset="0"/>
              </a:rPr>
              <a:t>版权所有</a:t>
            </a:r>
            <a:r>
              <a:rPr lang="en-US" altLang="zh-CN" sz="1200" baseline="0">
                <a:latin typeface="+mn-lt"/>
                <a:ea typeface="+mn-ea"/>
                <a:cs typeface="Arial" pitchFamily="34" charset="0"/>
              </a:rPr>
              <a:t>© </a:t>
            </a:r>
            <a:r>
              <a:rPr lang="en-US" altLang="zh-CN" sz="1200" baseline="0" smtClean="0">
                <a:latin typeface="+mn-lt"/>
                <a:ea typeface="+mn-ea"/>
                <a:cs typeface="Arial" pitchFamily="34" charset="0"/>
              </a:rPr>
              <a:t>2020 </a:t>
            </a:r>
            <a:r>
              <a:rPr lang="zh-CN" altLang="en-US" sz="1200" baseline="0" dirty="0">
                <a:latin typeface="+mn-lt"/>
                <a:ea typeface="+mn-ea"/>
                <a:cs typeface="Arial" pitchFamily="34" charset="0"/>
              </a:rPr>
              <a:t>华为技术有限公司</a:t>
            </a:r>
          </a:p>
        </p:txBody>
      </p:sp>
      <p:pic>
        <p:nvPicPr>
          <p:cNvPr id="12" name="图片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88026" y="251069"/>
            <a:ext cx="1964832" cy="430102"/>
          </a:xfrm>
          <a:prstGeom prst="rect">
            <a:avLst/>
          </a:prstGeom>
        </p:spPr>
      </p:pic>
    </p:spTree>
    <p:extLst>
      <p:ext uri="{BB962C8B-B14F-4D97-AF65-F5344CB8AC3E}">
        <p14:creationId xmlns:p14="http://schemas.microsoft.com/office/powerpoint/2010/main" val="4266281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前言">
    <p:spTree>
      <p:nvGrpSpPr>
        <p:cNvPr id="1" name=""/>
        <p:cNvGrpSpPr/>
        <p:nvPr/>
      </p:nvGrpSpPr>
      <p:grpSpPr>
        <a:xfrm>
          <a:off x="0" y="0"/>
          <a:ext cx="0" cy="0"/>
          <a:chOff x="0" y="0"/>
          <a:chExt cx="0" cy="0"/>
        </a:xfrm>
      </p:grpSpPr>
      <p:sp>
        <p:nvSpPr>
          <p:cNvPr id="15" name="文本占位符 6"/>
          <p:cNvSpPr>
            <a:spLocks noGrp="1"/>
          </p:cNvSpPr>
          <p:nvPr>
            <p:ph type="body" sz="quarter" idx="10" hasCustomPrompt="1"/>
          </p:nvPr>
        </p:nvSpPr>
        <p:spPr>
          <a:xfrm>
            <a:off x="469565" y="1233488"/>
            <a:ext cx="11274935" cy="4679788"/>
          </a:xfrm>
        </p:spPr>
        <p:txBody>
          <a:bodyPr/>
          <a:lstStyle>
            <a:lvl1pPr algn="just" fontAlgn="auto">
              <a:buClrTx/>
              <a:defRPr>
                <a:latin typeface="+mn-lt"/>
                <a:ea typeface="+mn-ea"/>
                <a:cs typeface="Arial" panose="020B0604020202020204" pitchFamily="34" charset="0"/>
              </a:defRPr>
            </a:lvl1pPr>
            <a:lvl2pPr marL="654938" indent="-251899" fontAlgn="auto">
              <a:buClrTx/>
              <a:buSzPct val="100000"/>
              <a:buFont typeface="Huawei Sans" panose="020C0503030203020204" pitchFamily="34" charset="0"/>
              <a:buChar char="▫"/>
              <a:defRPr>
                <a:solidFill>
                  <a:schemeClr val="tx1"/>
                </a:solidFill>
                <a:latin typeface="+mn-lt"/>
              </a:defRPr>
            </a:lvl2pPr>
            <a:lvl3pPr fontAlgn="auto">
              <a:defRPr lang="zh-CN" altLang="en-US" dirty="0" smtClean="0">
                <a:solidFill>
                  <a:schemeClr val="tx1"/>
                </a:solidFill>
                <a:latin typeface="+mn-lt"/>
                <a:ea typeface="+mn-ea"/>
              </a:defRPr>
            </a:lvl3pPr>
            <a:lvl4pPr fontAlgn="auto">
              <a:defRPr>
                <a:latin typeface="+mn-lt"/>
              </a:defRPr>
            </a:lvl4pPr>
            <a:lvl5pPr marL="1802879" indent="-201519" fontAlgn="auto">
              <a:buClrTx/>
              <a:buFont typeface="Huawei Sans" panose="020C0503030203020204" pitchFamily="34" charset="0"/>
              <a:buChar char="~"/>
              <a:defRPr>
                <a:latin typeface="+mn-lt"/>
              </a:defRPr>
            </a:lvl5pPr>
          </a:lstStyle>
          <a:p>
            <a:pPr eaLnBrk="1" hangingPunct="1"/>
            <a:r>
              <a:rPr lang="zh-CN" altLang="en-US" dirty="0"/>
              <a:t>本章主要讲述</a:t>
            </a:r>
            <a:r>
              <a:rPr lang="en-US" altLang="zh-CN" dirty="0"/>
              <a:t>...</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a:p>
            <a:pPr eaLnBrk="1" hangingPunct="1"/>
            <a:endParaRPr lang="en-US" altLang="zh-CN" dirty="0"/>
          </a:p>
        </p:txBody>
      </p:sp>
      <p:sp>
        <p:nvSpPr>
          <p:cNvPr id="16" name="TextBox 10">
            <a:extLst>
              <a:ext uri="{FF2B5EF4-FFF2-40B4-BE49-F238E27FC236}">
                <a16:creationId xmlns:a16="http://schemas.microsoft.com/office/drawing/2014/main" xmlns="" id="{18ED692C-39CB-4AC0-81F6-D21CDD086EE4}"/>
              </a:ext>
            </a:extLst>
          </p:cNvPr>
          <p:cNvSpPr txBox="1"/>
          <p:nvPr userDrawn="1"/>
        </p:nvSpPr>
        <p:spPr bwMode="auto">
          <a:xfrm>
            <a:off x="1594877" y="408780"/>
            <a:ext cx="1664752" cy="639559"/>
          </a:xfrm>
          <a:prstGeom prst="rect">
            <a:avLst/>
          </a:prstGeom>
          <a:noFill/>
          <a:ln w="9525">
            <a:noFill/>
            <a:miter lim="800000"/>
            <a:headEnd/>
            <a:tailEnd/>
          </a:ln>
        </p:spPr>
        <p:txBody>
          <a:bodyPr wrap="square" lIns="99941" tIns="49967" rIns="99941" bIns="49967" rtlCol="0">
            <a:spAutoFit/>
          </a:bodyPr>
          <a:lstStyle/>
          <a:p>
            <a:pPr algn="l" defTabSz="1001223" eaLnBrk="0" fontAlgn="auto" hangingPunct="0"/>
            <a:r>
              <a:rPr lang="zh-CN" altLang="en-US" sz="3499" b="1" dirty="0">
                <a:solidFill>
                  <a:schemeClr val="tx1"/>
                </a:solidFill>
                <a:latin typeface="+mn-lt"/>
                <a:ea typeface="+mn-ea"/>
                <a:cs typeface="Arial" pitchFamily="34" charset="0"/>
              </a:rPr>
              <a:t>前言</a:t>
            </a:r>
          </a:p>
        </p:txBody>
      </p:sp>
      <p:sp>
        <p:nvSpPr>
          <p:cNvPr id="17" name="Freeform 9"/>
          <p:cNvSpPr>
            <a:spLocks/>
          </p:cNvSpPr>
          <p:nvPr userDrawn="1"/>
        </p:nvSpPr>
        <p:spPr bwMode="auto">
          <a:xfrm>
            <a:off x="3112" y="296368"/>
            <a:ext cx="1375826" cy="864380"/>
          </a:xfrm>
          <a:custGeom>
            <a:avLst/>
            <a:gdLst>
              <a:gd name="T0" fmla="*/ 756 w 867"/>
              <a:gd name="T1" fmla="*/ 493 h 493"/>
              <a:gd name="T2" fmla="*/ 0 w 867"/>
              <a:gd name="T3" fmla="*/ 493 h 493"/>
              <a:gd name="T4" fmla="*/ 0 w 867"/>
              <a:gd name="T5" fmla="*/ 0 h 493"/>
              <a:gd name="T6" fmla="*/ 756 w 867"/>
              <a:gd name="T7" fmla="*/ 0 h 493"/>
              <a:gd name="T8" fmla="*/ 867 w 867"/>
              <a:gd name="T9" fmla="*/ 248 h 493"/>
              <a:gd name="T10" fmla="*/ 756 w 867"/>
              <a:gd name="T11" fmla="*/ 493 h 493"/>
            </a:gdLst>
            <a:ahLst/>
            <a:cxnLst>
              <a:cxn ang="0">
                <a:pos x="T0" y="T1"/>
              </a:cxn>
              <a:cxn ang="0">
                <a:pos x="T2" y="T3"/>
              </a:cxn>
              <a:cxn ang="0">
                <a:pos x="T4" y="T5"/>
              </a:cxn>
              <a:cxn ang="0">
                <a:pos x="T6" y="T7"/>
              </a:cxn>
              <a:cxn ang="0">
                <a:pos x="T8" y="T9"/>
              </a:cxn>
              <a:cxn ang="0">
                <a:pos x="T10" y="T11"/>
              </a:cxn>
            </a:cxnLst>
            <a:rect l="0" t="0" r="r" b="b"/>
            <a:pathLst>
              <a:path w="867" h="493">
                <a:moveTo>
                  <a:pt x="756" y="493"/>
                </a:moveTo>
                <a:lnTo>
                  <a:pt x="0" y="493"/>
                </a:lnTo>
                <a:lnTo>
                  <a:pt x="0" y="0"/>
                </a:lnTo>
                <a:lnTo>
                  <a:pt x="756" y="0"/>
                </a:lnTo>
                <a:lnTo>
                  <a:pt x="867" y="248"/>
                </a:lnTo>
                <a:lnTo>
                  <a:pt x="756" y="493"/>
                </a:lnTo>
                <a:close/>
              </a:path>
            </a:pathLst>
          </a:custGeom>
          <a:solidFill>
            <a:srgbClr val="00B0F0"/>
          </a:solidFill>
          <a:ln w="9525" cap="flat" cmpd="sng" algn="ctr">
            <a:noFill/>
            <a:prstDash val="solid"/>
            <a:round/>
            <a:headEnd type="none" w="med" len="med"/>
            <a:tailEnd type="none" w="med" len="med"/>
          </a:ln>
          <a:effectLst/>
        </p:spPr>
        <p:txBody>
          <a:bodyPr rot="0" spcFirstLastPara="0" vertOverflow="overflow" horzOverflow="overflow" vert="horz" wrap="square" lIns="91404" tIns="45702" rIns="91404" bIns="45702" numCol="1" spcCol="0" rtlCol="0" fromWordArt="0" anchor="t" anchorCtr="0" forceAA="0" compatLnSpc="1">
            <a:prstTxWarp prst="textNoShape">
              <a:avLst/>
            </a:prstTxWarp>
            <a:noAutofit/>
          </a:bodyPr>
          <a:lstStyle/>
          <a:p>
            <a:endParaRPr lang="zh-CN" altLang="en-US" sz="1799">
              <a:latin typeface="+mn-lt"/>
              <a:ea typeface="+mn-ea"/>
            </a:endParaRPr>
          </a:p>
        </p:txBody>
      </p:sp>
      <p:sp>
        <p:nvSpPr>
          <p:cNvPr id="18" name="Freeform 11"/>
          <p:cNvSpPr>
            <a:spLocks/>
          </p:cNvSpPr>
          <p:nvPr userDrawn="1"/>
        </p:nvSpPr>
        <p:spPr bwMode="auto">
          <a:xfrm>
            <a:off x="1245702" y="296368"/>
            <a:ext cx="233272"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0B9CE5"/>
          </a:solidFill>
          <a:ln w="9525" cap="flat" cmpd="sng" algn="ctr">
            <a:noFill/>
            <a:prstDash val="solid"/>
            <a:round/>
            <a:headEnd type="none" w="med" len="med"/>
            <a:tailEnd type="none" w="med" len="med"/>
          </a:ln>
          <a:effectLst/>
        </p:spPr>
        <p:txBody>
          <a:bodyPr rot="0" spcFirstLastPara="0" vertOverflow="overflow" horzOverflow="overflow" vert="horz" wrap="square" lIns="91404" tIns="45702" rIns="91404" bIns="45702" numCol="1" spcCol="0" rtlCol="0" fromWordArt="0" anchor="t" anchorCtr="0" forceAA="0" compatLnSpc="1">
            <a:prstTxWarp prst="textNoShape">
              <a:avLst/>
            </a:prstTxWarp>
            <a:noAutofit/>
          </a:bodyPr>
          <a:lstStyle/>
          <a:p>
            <a:endParaRPr lang="zh-CN" altLang="en-US" sz="1799">
              <a:latin typeface="+mn-lt"/>
              <a:ea typeface="+mn-ea"/>
            </a:endParaRPr>
          </a:p>
        </p:txBody>
      </p:sp>
      <p:grpSp>
        <p:nvGrpSpPr>
          <p:cNvPr id="19" name="组合 18"/>
          <p:cNvGrpSpPr/>
          <p:nvPr userDrawn="1"/>
        </p:nvGrpSpPr>
        <p:grpSpPr>
          <a:xfrm>
            <a:off x="335229" y="498828"/>
            <a:ext cx="627913" cy="459460"/>
            <a:chOff x="3275013" y="1363663"/>
            <a:chExt cx="5645150" cy="4129087"/>
          </a:xfrm>
          <a:solidFill>
            <a:schemeClr val="bg1"/>
          </a:solidFill>
        </p:grpSpPr>
        <p:sp>
          <p:nvSpPr>
            <p:cNvPr id="20" name="Freeform 6"/>
            <p:cNvSpPr>
              <a:spLocks noEditPoints="1"/>
            </p:cNvSpPr>
            <p:nvPr/>
          </p:nvSpPr>
          <p:spPr bwMode="auto">
            <a:xfrm>
              <a:off x="3275013" y="1363663"/>
              <a:ext cx="5645150" cy="4129087"/>
            </a:xfrm>
            <a:custGeom>
              <a:avLst/>
              <a:gdLst>
                <a:gd name="T0" fmla="*/ 1410 w 1505"/>
                <a:gd name="T1" fmla="*/ 250 h 1101"/>
                <a:gd name="T2" fmla="*/ 780 w 1505"/>
                <a:gd name="T3" fmla="*/ 250 h 1101"/>
                <a:gd name="T4" fmla="*/ 780 w 1505"/>
                <a:gd name="T5" fmla="*/ 81 h 1101"/>
                <a:gd name="T6" fmla="*/ 699 w 1505"/>
                <a:gd name="T7" fmla="*/ 0 h 1101"/>
                <a:gd name="T8" fmla="*/ 81 w 1505"/>
                <a:gd name="T9" fmla="*/ 0 h 1101"/>
                <a:gd name="T10" fmla="*/ 0 w 1505"/>
                <a:gd name="T11" fmla="*/ 81 h 1101"/>
                <a:gd name="T12" fmla="*/ 0 w 1505"/>
                <a:gd name="T13" fmla="*/ 464 h 1101"/>
                <a:gd name="T14" fmla="*/ 81 w 1505"/>
                <a:gd name="T15" fmla="*/ 545 h 1101"/>
                <a:gd name="T16" fmla="*/ 124 w 1505"/>
                <a:gd name="T17" fmla="*/ 545 h 1101"/>
                <a:gd name="T18" fmla="*/ 124 w 1505"/>
                <a:gd name="T19" fmla="*/ 668 h 1101"/>
                <a:gd name="T20" fmla="*/ 137 w 1505"/>
                <a:gd name="T21" fmla="*/ 688 h 1101"/>
                <a:gd name="T22" fmla="*/ 147 w 1505"/>
                <a:gd name="T23" fmla="*/ 690 h 1101"/>
                <a:gd name="T24" fmla="*/ 161 w 1505"/>
                <a:gd name="T25" fmla="*/ 685 h 1101"/>
                <a:gd name="T26" fmla="*/ 316 w 1505"/>
                <a:gd name="T27" fmla="*/ 554 h 1101"/>
                <a:gd name="T28" fmla="*/ 341 w 1505"/>
                <a:gd name="T29" fmla="*/ 545 h 1101"/>
                <a:gd name="T30" fmla="*/ 542 w 1505"/>
                <a:gd name="T31" fmla="*/ 545 h 1101"/>
                <a:gd name="T32" fmla="*/ 542 w 1505"/>
                <a:gd name="T33" fmla="*/ 824 h 1101"/>
                <a:gd name="T34" fmla="*/ 637 w 1505"/>
                <a:gd name="T35" fmla="*/ 919 h 1101"/>
                <a:gd name="T36" fmla="*/ 1084 w 1505"/>
                <a:gd name="T37" fmla="*/ 919 h 1101"/>
                <a:gd name="T38" fmla="*/ 1120 w 1505"/>
                <a:gd name="T39" fmla="*/ 932 h 1101"/>
                <a:gd name="T40" fmla="*/ 1313 w 1505"/>
                <a:gd name="T41" fmla="*/ 1096 h 1101"/>
                <a:gd name="T42" fmla="*/ 1328 w 1505"/>
                <a:gd name="T43" fmla="*/ 1101 h 1101"/>
                <a:gd name="T44" fmla="*/ 1337 w 1505"/>
                <a:gd name="T45" fmla="*/ 1099 h 1101"/>
                <a:gd name="T46" fmla="*/ 1350 w 1505"/>
                <a:gd name="T47" fmla="*/ 1078 h 1101"/>
                <a:gd name="T48" fmla="*/ 1350 w 1505"/>
                <a:gd name="T49" fmla="*/ 919 h 1101"/>
                <a:gd name="T50" fmla="*/ 1410 w 1505"/>
                <a:gd name="T51" fmla="*/ 919 h 1101"/>
                <a:gd name="T52" fmla="*/ 1505 w 1505"/>
                <a:gd name="T53" fmla="*/ 824 h 1101"/>
                <a:gd name="T54" fmla="*/ 1505 w 1505"/>
                <a:gd name="T55" fmla="*/ 345 h 1101"/>
                <a:gd name="T56" fmla="*/ 1410 w 1505"/>
                <a:gd name="T57" fmla="*/ 250 h 1101"/>
                <a:gd name="T58" fmla="*/ 341 w 1505"/>
                <a:gd name="T59" fmla="*/ 500 h 1101"/>
                <a:gd name="T60" fmla="*/ 287 w 1505"/>
                <a:gd name="T61" fmla="*/ 520 h 1101"/>
                <a:gd name="T62" fmla="*/ 169 w 1505"/>
                <a:gd name="T63" fmla="*/ 619 h 1101"/>
                <a:gd name="T64" fmla="*/ 169 w 1505"/>
                <a:gd name="T65" fmla="*/ 535 h 1101"/>
                <a:gd name="T66" fmla="*/ 133 w 1505"/>
                <a:gd name="T67" fmla="*/ 500 h 1101"/>
                <a:gd name="T68" fmla="*/ 81 w 1505"/>
                <a:gd name="T69" fmla="*/ 500 h 1101"/>
                <a:gd name="T70" fmla="*/ 45 w 1505"/>
                <a:gd name="T71" fmla="*/ 464 h 1101"/>
                <a:gd name="T72" fmla="*/ 45 w 1505"/>
                <a:gd name="T73" fmla="*/ 81 h 1101"/>
                <a:gd name="T74" fmla="*/ 81 w 1505"/>
                <a:gd name="T75" fmla="*/ 45 h 1101"/>
                <a:gd name="T76" fmla="*/ 699 w 1505"/>
                <a:gd name="T77" fmla="*/ 45 h 1101"/>
                <a:gd name="T78" fmla="*/ 735 w 1505"/>
                <a:gd name="T79" fmla="*/ 81 h 1101"/>
                <a:gd name="T80" fmla="*/ 735 w 1505"/>
                <a:gd name="T81" fmla="*/ 250 h 1101"/>
                <a:gd name="T82" fmla="*/ 637 w 1505"/>
                <a:gd name="T83" fmla="*/ 250 h 1101"/>
                <a:gd name="T84" fmla="*/ 542 w 1505"/>
                <a:gd name="T85" fmla="*/ 345 h 1101"/>
                <a:gd name="T86" fmla="*/ 542 w 1505"/>
                <a:gd name="T87" fmla="*/ 500 h 1101"/>
                <a:gd name="T88" fmla="*/ 341 w 1505"/>
                <a:gd name="T89" fmla="*/ 500 h 1101"/>
                <a:gd name="T90" fmla="*/ 1460 w 1505"/>
                <a:gd name="T91" fmla="*/ 824 h 1101"/>
                <a:gd name="T92" fmla="*/ 1410 w 1505"/>
                <a:gd name="T93" fmla="*/ 874 h 1101"/>
                <a:gd name="T94" fmla="*/ 1344 w 1505"/>
                <a:gd name="T95" fmla="*/ 874 h 1101"/>
                <a:gd name="T96" fmla="*/ 1305 w 1505"/>
                <a:gd name="T97" fmla="*/ 913 h 1101"/>
                <a:gd name="T98" fmla="*/ 1305 w 1505"/>
                <a:gd name="T99" fmla="*/ 1030 h 1101"/>
                <a:gd name="T100" fmla="*/ 1149 w 1505"/>
                <a:gd name="T101" fmla="*/ 898 h 1101"/>
                <a:gd name="T102" fmla="*/ 1084 w 1505"/>
                <a:gd name="T103" fmla="*/ 874 h 1101"/>
                <a:gd name="T104" fmla="*/ 637 w 1505"/>
                <a:gd name="T105" fmla="*/ 874 h 1101"/>
                <a:gd name="T106" fmla="*/ 587 w 1505"/>
                <a:gd name="T107" fmla="*/ 824 h 1101"/>
                <a:gd name="T108" fmla="*/ 587 w 1505"/>
                <a:gd name="T109" fmla="*/ 345 h 1101"/>
                <a:gd name="T110" fmla="*/ 637 w 1505"/>
                <a:gd name="T111" fmla="*/ 295 h 1101"/>
                <a:gd name="T112" fmla="*/ 1410 w 1505"/>
                <a:gd name="T113" fmla="*/ 295 h 1101"/>
                <a:gd name="T114" fmla="*/ 1460 w 1505"/>
                <a:gd name="T115" fmla="*/ 345 h 1101"/>
                <a:gd name="T116" fmla="*/ 1460 w 1505"/>
                <a:gd name="T117" fmla="*/ 824 h 1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05" h="1101">
                  <a:moveTo>
                    <a:pt x="1410" y="250"/>
                  </a:moveTo>
                  <a:cubicBezTo>
                    <a:pt x="780" y="250"/>
                    <a:pt x="780" y="250"/>
                    <a:pt x="780" y="250"/>
                  </a:cubicBezTo>
                  <a:cubicBezTo>
                    <a:pt x="780" y="81"/>
                    <a:pt x="780" y="81"/>
                    <a:pt x="780" y="81"/>
                  </a:cubicBezTo>
                  <a:cubicBezTo>
                    <a:pt x="780" y="37"/>
                    <a:pt x="743" y="0"/>
                    <a:pt x="699" y="0"/>
                  </a:cubicBezTo>
                  <a:cubicBezTo>
                    <a:pt x="81" y="0"/>
                    <a:pt x="81" y="0"/>
                    <a:pt x="81" y="0"/>
                  </a:cubicBezTo>
                  <a:cubicBezTo>
                    <a:pt x="36" y="0"/>
                    <a:pt x="0" y="37"/>
                    <a:pt x="0" y="81"/>
                  </a:cubicBezTo>
                  <a:cubicBezTo>
                    <a:pt x="0" y="464"/>
                    <a:pt x="0" y="464"/>
                    <a:pt x="0" y="464"/>
                  </a:cubicBezTo>
                  <a:cubicBezTo>
                    <a:pt x="0" y="509"/>
                    <a:pt x="36" y="545"/>
                    <a:pt x="81" y="545"/>
                  </a:cubicBezTo>
                  <a:cubicBezTo>
                    <a:pt x="124" y="545"/>
                    <a:pt x="124" y="545"/>
                    <a:pt x="124" y="545"/>
                  </a:cubicBezTo>
                  <a:cubicBezTo>
                    <a:pt x="124" y="668"/>
                    <a:pt x="124" y="668"/>
                    <a:pt x="124" y="668"/>
                  </a:cubicBezTo>
                  <a:cubicBezTo>
                    <a:pt x="124" y="676"/>
                    <a:pt x="129" y="684"/>
                    <a:pt x="137" y="688"/>
                  </a:cubicBezTo>
                  <a:cubicBezTo>
                    <a:pt x="140" y="689"/>
                    <a:pt x="143" y="690"/>
                    <a:pt x="147" y="690"/>
                  </a:cubicBezTo>
                  <a:cubicBezTo>
                    <a:pt x="152" y="690"/>
                    <a:pt x="157" y="688"/>
                    <a:pt x="161" y="685"/>
                  </a:cubicBezTo>
                  <a:cubicBezTo>
                    <a:pt x="316" y="554"/>
                    <a:pt x="316" y="554"/>
                    <a:pt x="316" y="554"/>
                  </a:cubicBezTo>
                  <a:cubicBezTo>
                    <a:pt x="323" y="548"/>
                    <a:pt x="332" y="545"/>
                    <a:pt x="341" y="545"/>
                  </a:cubicBezTo>
                  <a:cubicBezTo>
                    <a:pt x="542" y="545"/>
                    <a:pt x="542" y="545"/>
                    <a:pt x="542" y="545"/>
                  </a:cubicBezTo>
                  <a:cubicBezTo>
                    <a:pt x="542" y="824"/>
                    <a:pt x="542" y="824"/>
                    <a:pt x="542" y="824"/>
                  </a:cubicBezTo>
                  <a:cubicBezTo>
                    <a:pt x="542" y="877"/>
                    <a:pt x="585" y="919"/>
                    <a:pt x="637" y="919"/>
                  </a:cubicBezTo>
                  <a:cubicBezTo>
                    <a:pt x="1084" y="919"/>
                    <a:pt x="1084" y="919"/>
                    <a:pt x="1084" y="919"/>
                  </a:cubicBezTo>
                  <a:cubicBezTo>
                    <a:pt x="1097" y="919"/>
                    <a:pt x="1110" y="924"/>
                    <a:pt x="1120" y="932"/>
                  </a:cubicBezTo>
                  <a:cubicBezTo>
                    <a:pt x="1313" y="1096"/>
                    <a:pt x="1313" y="1096"/>
                    <a:pt x="1313" y="1096"/>
                  </a:cubicBezTo>
                  <a:cubicBezTo>
                    <a:pt x="1317" y="1099"/>
                    <a:pt x="1322" y="1101"/>
                    <a:pt x="1328" y="1101"/>
                  </a:cubicBezTo>
                  <a:cubicBezTo>
                    <a:pt x="1331" y="1101"/>
                    <a:pt x="1334" y="1100"/>
                    <a:pt x="1337" y="1099"/>
                  </a:cubicBezTo>
                  <a:cubicBezTo>
                    <a:pt x="1345" y="1095"/>
                    <a:pt x="1350" y="1087"/>
                    <a:pt x="1350" y="1078"/>
                  </a:cubicBezTo>
                  <a:cubicBezTo>
                    <a:pt x="1350" y="919"/>
                    <a:pt x="1350" y="919"/>
                    <a:pt x="1350" y="919"/>
                  </a:cubicBezTo>
                  <a:cubicBezTo>
                    <a:pt x="1410" y="919"/>
                    <a:pt x="1410" y="919"/>
                    <a:pt x="1410" y="919"/>
                  </a:cubicBezTo>
                  <a:cubicBezTo>
                    <a:pt x="1463" y="919"/>
                    <a:pt x="1505" y="877"/>
                    <a:pt x="1505" y="824"/>
                  </a:cubicBezTo>
                  <a:cubicBezTo>
                    <a:pt x="1505" y="345"/>
                    <a:pt x="1505" y="345"/>
                    <a:pt x="1505" y="345"/>
                  </a:cubicBezTo>
                  <a:cubicBezTo>
                    <a:pt x="1505" y="293"/>
                    <a:pt x="1463" y="250"/>
                    <a:pt x="1410" y="250"/>
                  </a:cubicBezTo>
                  <a:close/>
                  <a:moveTo>
                    <a:pt x="341" y="500"/>
                  </a:moveTo>
                  <a:cubicBezTo>
                    <a:pt x="322" y="500"/>
                    <a:pt x="302" y="507"/>
                    <a:pt x="287" y="520"/>
                  </a:cubicBezTo>
                  <a:cubicBezTo>
                    <a:pt x="169" y="619"/>
                    <a:pt x="169" y="619"/>
                    <a:pt x="169" y="619"/>
                  </a:cubicBezTo>
                  <a:cubicBezTo>
                    <a:pt x="169" y="535"/>
                    <a:pt x="169" y="535"/>
                    <a:pt x="169" y="535"/>
                  </a:cubicBezTo>
                  <a:cubicBezTo>
                    <a:pt x="169" y="516"/>
                    <a:pt x="153" y="500"/>
                    <a:pt x="133" y="500"/>
                  </a:cubicBezTo>
                  <a:cubicBezTo>
                    <a:pt x="81" y="500"/>
                    <a:pt x="81" y="500"/>
                    <a:pt x="81" y="500"/>
                  </a:cubicBezTo>
                  <a:cubicBezTo>
                    <a:pt x="61" y="500"/>
                    <a:pt x="45" y="484"/>
                    <a:pt x="45" y="464"/>
                  </a:cubicBezTo>
                  <a:cubicBezTo>
                    <a:pt x="45" y="81"/>
                    <a:pt x="45" y="81"/>
                    <a:pt x="45" y="81"/>
                  </a:cubicBezTo>
                  <a:cubicBezTo>
                    <a:pt x="45" y="61"/>
                    <a:pt x="61" y="45"/>
                    <a:pt x="81" y="45"/>
                  </a:cubicBezTo>
                  <a:cubicBezTo>
                    <a:pt x="699" y="45"/>
                    <a:pt x="699" y="45"/>
                    <a:pt x="699" y="45"/>
                  </a:cubicBezTo>
                  <a:cubicBezTo>
                    <a:pt x="719" y="45"/>
                    <a:pt x="735" y="61"/>
                    <a:pt x="735" y="81"/>
                  </a:cubicBezTo>
                  <a:cubicBezTo>
                    <a:pt x="735" y="250"/>
                    <a:pt x="735" y="250"/>
                    <a:pt x="735" y="250"/>
                  </a:cubicBezTo>
                  <a:cubicBezTo>
                    <a:pt x="637" y="250"/>
                    <a:pt x="637" y="250"/>
                    <a:pt x="637" y="250"/>
                  </a:cubicBezTo>
                  <a:cubicBezTo>
                    <a:pt x="585" y="250"/>
                    <a:pt x="542" y="293"/>
                    <a:pt x="542" y="345"/>
                  </a:cubicBezTo>
                  <a:cubicBezTo>
                    <a:pt x="542" y="500"/>
                    <a:pt x="542" y="500"/>
                    <a:pt x="542" y="500"/>
                  </a:cubicBezTo>
                  <a:lnTo>
                    <a:pt x="341" y="500"/>
                  </a:lnTo>
                  <a:close/>
                  <a:moveTo>
                    <a:pt x="1460" y="824"/>
                  </a:moveTo>
                  <a:cubicBezTo>
                    <a:pt x="1460" y="852"/>
                    <a:pt x="1438" y="874"/>
                    <a:pt x="1410" y="874"/>
                  </a:cubicBezTo>
                  <a:cubicBezTo>
                    <a:pt x="1344" y="874"/>
                    <a:pt x="1344" y="874"/>
                    <a:pt x="1344" y="874"/>
                  </a:cubicBezTo>
                  <a:cubicBezTo>
                    <a:pt x="1323" y="874"/>
                    <a:pt x="1305" y="892"/>
                    <a:pt x="1305" y="913"/>
                  </a:cubicBezTo>
                  <a:cubicBezTo>
                    <a:pt x="1305" y="1030"/>
                    <a:pt x="1305" y="1030"/>
                    <a:pt x="1305" y="1030"/>
                  </a:cubicBezTo>
                  <a:cubicBezTo>
                    <a:pt x="1149" y="898"/>
                    <a:pt x="1149" y="898"/>
                    <a:pt x="1149" y="898"/>
                  </a:cubicBezTo>
                  <a:cubicBezTo>
                    <a:pt x="1131" y="883"/>
                    <a:pt x="1108" y="874"/>
                    <a:pt x="1084" y="874"/>
                  </a:cubicBezTo>
                  <a:cubicBezTo>
                    <a:pt x="637" y="874"/>
                    <a:pt x="637" y="874"/>
                    <a:pt x="637" y="874"/>
                  </a:cubicBezTo>
                  <a:cubicBezTo>
                    <a:pt x="610" y="874"/>
                    <a:pt x="587" y="852"/>
                    <a:pt x="587" y="824"/>
                  </a:cubicBezTo>
                  <a:cubicBezTo>
                    <a:pt x="587" y="345"/>
                    <a:pt x="587" y="345"/>
                    <a:pt x="587" y="345"/>
                  </a:cubicBezTo>
                  <a:cubicBezTo>
                    <a:pt x="587" y="318"/>
                    <a:pt x="610" y="295"/>
                    <a:pt x="637" y="295"/>
                  </a:cubicBezTo>
                  <a:cubicBezTo>
                    <a:pt x="1410" y="295"/>
                    <a:pt x="1410" y="295"/>
                    <a:pt x="1410" y="295"/>
                  </a:cubicBezTo>
                  <a:cubicBezTo>
                    <a:pt x="1438" y="295"/>
                    <a:pt x="1460" y="318"/>
                    <a:pt x="1460" y="345"/>
                  </a:cubicBezTo>
                  <a:lnTo>
                    <a:pt x="1460" y="8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799">
                <a:latin typeface="+mn-lt"/>
                <a:ea typeface="+mn-ea"/>
              </a:endParaRPr>
            </a:p>
          </p:txBody>
        </p:sp>
        <p:sp>
          <p:nvSpPr>
            <p:cNvPr id="21" name="Freeform 7"/>
            <p:cNvSpPr>
              <a:spLocks/>
            </p:cNvSpPr>
            <p:nvPr/>
          </p:nvSpPr>
          <p:spPr bwMode="auto">
            <a:xfrm>
              <a:off x="6208713" y="3227388"/>
              <a:ext cx="1833563" cy="173037"/>
            </a:xfrm>
            <a:custGeom>
              <a:avLst/>
              <a:gdLst>
                <a:gd name="T0" fmla="*/ 489 w 489"/>
                <a:gd name="T1" fmla="*/ 23 h 46"/>
                <a:gd name="T2" fmla="*/ 467 w 489"/>
                <a:gd name="T3" fmla="*/ 46 h 46"/>
                <a:gd name="T4" fmla="*/ 23 w 489"/>
                <a:gd name="T5" fmla="*/ 46 h 46"/>
                <a:gd name="T6" fmla="*/ 0 w 489"/>
                <a:gd name="T7" fmla="*/ 23 h 46"/>
                <a:gd name="T8" fmla="*/ 23 w 489"/>
                <a:gd name="T9" fmla="*/ 0 h 46"/>
                <a:gd name="T10" fmla="*/ 467 w 489"/>
                <a:gd name="T11" fmla="*/ 0 h 46"/>
                <a:gd name="T12" fmla="*/ 489 w 489"/>
                <a:gd name="T13" fmla="*/ 23 h 46"/>
              </a:gdLst>
              <a:ahLst/>
              <a:cxnLst>
                <a:cxn ang="0">
                  <a:pos x="T0" y="T1"/>
                </a:cxn>
                <a:cxn ang="0">
                  <a:pos x="T2" y="T3"/>
                </a:cxn>
                <a:cxn ang="0">
                  <a:pos x="T4" y="T5"/>
                </a:cxn>
                <a:cxn ang="0">
                  <a:pos x="T6" y="T7"/>
                </a:cxn>
                <a:cxn ang="0">
                  <a:pos x="T8" y="T9"/>
                </a:cxn>
                <a:cxn ang="0">
                  <a:pos x="T10" y="T11"/>
                </a:cxn>
                <a:cxn ang="0">
                  <a:pos x="T12" y="T13"/>
                </a:cxn>
              </a:cxnLst>
              <a:rect l="0" t="0" r="r" b="b"/>
              <a:pathLst>
                <a:path w="489" h="46">
                  <a:moveTo>
                    <a:pt x="489" y="23"/>
                  </a:moveTo>
                  <a:cubicBezTo>
                    <a:pt x="489" y="35"/>
                    <a:pt x="479" y="46"/>
                    <a:pt x="467" y="46"/>
                  </a:cubicBezTo>
                  <a:cubicBezTo>
                    <a:pt x="23" y="46"/>
                    <a:pt x="23" y="46"/>
                    <a:pt x="23" y="46"/>
                  </a:cubicBezTo>
                  <a:cubicBezTo>
                    <a:pt x="10" y="46"/>
                    <a:pt x="0" y="35"/>
                    <a:pt x="0" y="23"/>
                  </a:cubicBezTo>
                  <a:cubicBezTo>
                    <a:pt x="0" y="10"/>
                    <a:pt x="10" y="0"/>
                    <a:pt x="23" y="0"/>
                  </a:cubicBezTo>
                  <a:cubicBezTo>
                    <a:pt x="467" y="0"/>
                    <a:pt x="467" y="0"/>
                    <a:pt x="467" y="0"/>
                  </a:cubicBezTo>
                  <a:cubicBezTo>
                    <a:pt x="479" y="0"/>
                    <a:pt x="489" y="10"/>
                    <a:pt x="489"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799">
                <a:latin typeface="+mn-lt"/>
                <a:ea typeface="+mn-ea"/>
              </a:endParaRPr>
            </a:p>
          </p:txBody>
        </p:sp>
        <p:sp>
          <p:nvSpPr>
            <p:cNvPr id="22" name="Freeform 8"/>
            <p:cNvSpPr>
              <a:spLocks/>
            </p:cNvSpPr>
            <p:nvPr/>
          </p:nvSpPr>
          <p:spPr bwMode="auto">
            <a:xfrm>
              <a:off x="6208713" y="3786188"/>
              <a:ext cx="1833563" cy="168275"/>
            </a:xfrm>
            <a:custGeom>
              <a:avLst/>
              <a:gdLst>
                <a:gd name="T0" fmla="*/ 489 w 489"/>
                <a:gd name="T1" fmla="*/ 22 h 45"/>
                <a:gd name="T2" fmla="*/ 467 w 489"/>
                <a:gd name="T3" fmla="*/ 45 h 45"/>
                <a:gd name="T4" fmla="*/ 23 w 489"/>
                <a:gd name="T5" fmla="*/ 45 h 45"/>
                <a:gd name="T6" fmla="*/ 0 w 489"/>
                <a:gd name="T7" fmla="*/ 22 h 45"/>
                <a:gd name="T8" fmla="*/ 23 w 489"/>
                <a:gd name="T9" fmla="*/ 0 h 45"/>
                <a:gd name="T10" fmla="*/ 467 w 489"/>
                <a:gd name="T11" fmla="*/ 0 h 45"/>
                <a:gd name="T12" fmla="*/ 489 w 489"/>
                <a:gd name="T13" fmla="*/ 22 h 45"/>
              </a:gdLst>
              <a:ahLst/>
              <a:cxnLst>
                <a:cxn ang="0">
                  <a:pos x="T0" y="T1"/>
                </a:cxn>
                <a:cxn ang="0">
                  <a:pos x="T2" y="T3"/>
                </a:cxn>
                <a:cxn ang="0">
                  <a:pos x="T4" y="T5"/>
                </a:cxn>
                <a:cxn ang="0">
                  <a:pos x="T6" y="T7"/>
                </a:cxn>
                <a:cxn ang="0">
                  <a:pos x="T8" y="T9"/>
                </a:cxn>
                <a:cxn ang="0">
                  <a:pos x="T10" y="T11"/>
                </a:cxn>
                <a:cxn ang="0">
                  <a:pos x="T12" y="T13"/>
                </a:cxn>
              </a:cxnLst>
              <a:rect l="0" t="0" r="r" b="b"/>
              <a:pathLst>
                <a:path w="489" h="45">
                  <a:moveTo>
                    <a:pt x="489" y="22"/>
                  </a:moveTo>
                  <a:cubicBezTo>
                    <a:pt x="489" y="35"/>
                    <a:pt x="479" y="45"/>
                    <a:pt x="467" y="45"/>
                  </a:cubicBezTo>
                  <a:cubicBezTo>
                    <a:pt x="23" y="45"/>
                    <a:pt x="23" y="45"/>
                    <a:pt x="23" y="45"/>
                  </a:cubicBezTo>
                  <a:cubicBezTo>
                    <a:pt x="10" y="45"/>
                    <a:pt x="0" y="35"/>
                    <a:pt x="0" y="22"/>
                  </a:cubicBezTo>
                  <a:cubicBezTo>
                    <a:pt x="0" y="10"/>
                    <a:pt x="10" y="0"/>
                    <a:pt x="23" y="0"/>
                  </a:cubicBezTo>
                  <a:cubicBezTo>
                    <a:pt x="467" y="0"/>
                    <a:pt x="467" y="0"/>
                    <a:pt x="467" y="0"/>
                  </a:cubicBezTo>
                  <a:cubicBezTo>
                    <a:pt x="479" y="0"/>
                    <a:pt x="489" y="10"/>
                    <a:pt x="489"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799">
                <a:latin typeface="+mn-lt"/>
                <a:ea typeface="+mn-ea"/>
              </a:endParaRPr>
            </a:p>
          </p:txBody>
        </p:sp>
        <p:sp>
          <p:nvSpPr>
            <p:cNvPr id="23" name="Freeform 9"/>
            <p:cNvSpPr>
              <a:spLocks/>
            </p:cNvSpPr>
            <p:nvPr/>
          </p:nvSpPr>
          <p:spPr bwMode="auto">
            <a:xfrm>
              <a:off x="3924301" y="1936750"/>
              <a:ext cx="1593850" cy="169862"/>
            </a:xfrm>
            <a:custGeom>
              <a:avLst/>
              <a:gdLst>
                <a:gd name="T0" fmla="*/ 425 w 425"/>
                <a:gd name="T1" fmla="*/ 22 h 45"/>
                <a:gd name="T2" fmla="*/ 403 w 425"/>
                <a:gd name="T3" fmla="*/ 45 h 45"/>
                <a:gd name="T4" fmla="*/ 23 w 425"/>
                <a:gd name="T5" fmla="*/ 45 h 45"/>
                <a:gd name="T6" fmla="*/ 0 w 425"/>
                <a:gd name="T7" fmla="*/ 22 h 45"/>
                <a:gd name="T8" fmla="*/ 23 w 425"/>
                <a:gd name="T9" fmla="*/ 0 h 45"/>
                <a:gd name="T10" fmla="*/ 403 w 425"/>
                <a:gd name="T11" fmla="*/ 0 h 45"/>
                <a:gd name="T12" fmla="*/ 425 w 425"/>
                <a:gd name="T13" fmla="*/ 22 h 45"/>
              </a:gdLst>
              <a:ahLst/>
              <a:cxnLst>
                <a:cxn ang="0">
                  <a:pos x="T0" y="T1"/>
                </a:cxn>
                <a:cxn ang="0">
                  <a:pos x="T2" y="T3"/>
                </a:cxn>
                <a:cxn ang="0">
                  <a:pos x="T4" y="T5"/>
                </a:cxn>
                <a:cxn ang="0">
                  <a:pos x="T6" y="T7"/>
                </a:cxn>
                <a:cxn ang="0">
                  <a:pos x="T8" y="T9"/>
                </a:cxn>
                <a:cxn ang="0">
                  <a:pos x="T10" y="T11"/>
                </a:cxn>
                <a:cxn ang="0">
                  <a:pos x="T12" y="T13"/>
                </a:cxn>
              </a:cxnLst>
              <a:rect l="0" t="0" r="r" b="b"/>
              <a:pathLst>
                <a:path w="425" h="45">
                  <a:moveTo>
                    <a:pt x="425" y="22"/>
                  </a:moveTo>
                  <a:cubicBezTo>
                    <a:pt x="425" y="35"/>
                    <a:pt x="415" y="45"/>
                    <a:pt x="403" y="45"/>
                  </a:cubicBezTo>
                  <a:cubicBezTo>
                    <a:pt x="23" y="45"/>
                    <a:pt x="23" y="45"/>
                    <a:pt x="23" y="45"/>
                  </a:cubicBezTo>
                  <a:cubicBezTo>
                    <a:pt x="11" y="45"/>
                    <a:pt x="0" y="35"/>
                    <a:pt x="0" y="22"/>
                  </a:cubicBezTo>
                  <a:cubicBezTo>
                    <a:pt x="0" y="10"/>
                    <a:pt x="11" y="0"/>
                    <a:pt x="23" y="0"/>
                  </a:cubicBezTo>
                  <a:cubicBezTo>
                    <a:pt x="403" y="0"/>
                    <a:pt x="403" y="0"/>
                    <a:pt x="403" y="0"/>
                  </a:cubicBezTo>
                  <a:cubicBezTo>
                    <a:pt x="415" y="0"/>
                    <a:pt x="425" y="10"/>
                    <a:pt x="425"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799">
                <a:latin typeface="+mn-lt"/>
                <a:ea typeface="+mn-ea"/>
              </a:endParaRPr>
            </a:p>
          </p:txBody>
        </p:sp>
        <p:sp>
          <p:nvSpPr>
            <p:cNvPr id="24" name="Freeform 10"/>
            <p:cNvSpPr>
              <a:spLocks/>
            </p:cNvSpPr>
            <p:nvPr/>
          </p:nvSpPr>
          <p:spPr bwMode="auto">
            <a:xfrm>
              <a:off x="3924301" y="2371725"/>
              <a:ext cx="1136650" cy="169862"/>
            </a:xfrm>
            <a:custGeom>
              <a:avLst/>
              <a:gdLst>
                <a:gd name="T0" fmla="*/ 303 w 303"/>
                <a:gd name="T1" fmla="*/ 23 h 45"/>
                <a:gd name="T2" fmla="*/ 281 w 303"/>
                <a:gd name="T3" fmla="*/ 45 h 45"/>
                <a:gd name="T4" fmla="*/ 23 w 303"/>
                <a:gd name="T5" fmla="*/ 45 h 45"/>
                <a:gd name="T6" fmla="*/ 0 w 303"/>
                <a:gd name="T7" fmla="*/ 23 h 45"/>
                <a:gd name="T8" fmla="*/ 23 w 303"/>
                <a:gd name="T9" fmla="*/ 0 h 45"/>
                <a:gd name="T10" fmla="*/ 281 w 303"/>
                <a:gd name="T11" fmla="*/ 0 h 45"/>
                <a:gd name="T12" fmla="*/ 303 w 303"/>
                <a:gd name="T13" fmla="*/ 23 h 45"/>
              </a:gdLst>
              <a:ahLst/>
              <a:cxnLst>
                <a:cxn ang="0">
                  <a:pos x="T0" y="T1"/>
                </a:cxn>
                <a:cxn ang="0">
                  <a:pos x="T2" y="T3"/>
                </a:cxn>
                <a:cxn ang="0">
                  <a:pos x="T4" y="T5"/>
                </a:cxn>
                <a:cxn ang="0">
                  <a:pos x="T6" y="T7"/>
                </a:cxn>
                <a:cxn ang="0">
                  <a:pos x="T8" y="T9"/>
                </a:cxn>
                <a:cxn ang="0">
                  <a:pos x="T10" y="T11"/>
                </a:cxn>
                <a:cxn ang="0">
                  <a:pos x="T12" y="T13"/>
                </a:cxn>
              </a:cxnLst>
              <a:rect l="0" t="0" r="r" b="b"/>
              <a:pathLst>
                <a:path w="303" h="45">
                  <a:moveTo>
                    <a:pt x="303" y="23"/>
                  </a:moveTo>
                  <a:cubicBezTo>
                    <a:pt x="303" y="35"/>
                    <a:pt x="293" y="45"/>
                    <a:pt x="281" y="45"/>
                  </a:cubicBezTo>
                  <a:cubicBezTo>
                    <a:pt x="23" y="45"/>
                    <a:pt x="23" y="45"/>
                    <a:pt x="23" y="45"/>
                  </a:cubicBezTo>
                  <a:cubicBezTo>
                    <a:pt x="11" y="45"/>
                    <a:pt x="0" y="35"/>
                    <a:pt x="0" y="23"/>
                  </a:cubicBezTo>
                  <a:cubicBezTo>
                    <a:pt x="0" y="10"/>
                    <a:pt x="11" y="0"/>
                    <a:pt x="23" y="0"/>
                  </a:cubicBezTo>
                  <a:cubicBezTo>
                    <a:pt x="281" y="0"/>
                    <a:pt x="281" y="0"/>
                    <a:pt x="281" y="0"/>
                  </a:cubicBezTo>
                  <a:cubicBezTo>
                    <a:pt x="293" y="0"/>
                    <a:pt x="303" y="10"/>
                    <a:pt x="303"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799">
                <a:latin typeface="+mn-lt"/>
                <a:ea typeface="+mn-ea"/>
              </a:endParaRPr>
            </a:p>
          </p:txBody>
        </p:sp>
      </p:grpSp>
      <p:sp>
        <p:nvSpPr>
          <p:cNvPr id="25" name="Freeform 6"/>
          <p:cNvSpPr>
            <a:spLocks/>
          </p:cNvSpPr>
          <p:nvPr userDrawn="1"/>
        </p:nvSpPr>
        <p:spPr bwMode="auto">
          <a:xfrm>
            <a:off x="3211785" y="296368"/>
            <a:ext cx="8975455" cy="864888"/>
          </a:xfrm>
          <a:custGeom>
            <a:avLst/>
            <a:gdLst>
              <a:gd name="T0" fmla="*/ 6409 w 6533"/>
              <a:gd name="T1" fmla="*/ 0 h 617"/>
              <a:gd name="T2" fmla="*/ 0 w 6533"/>
              <a:gd name="T3" fmla="*/ 0 h 617"/>
              <a:gd name="T4" fmla="*/ 126 w 6533"/>
              <a:gd name="T5" fmla="*/ 310 h 617"/>
              <a:gd name="T6" fmla="*/ 0 w 6533"/>
              <a:gd name="T7" fmla="*/ 617 h 617"/>
              <a:gd name="T8" fmla="*/ 6409 w 6533"/>
              <a:gd name="T9" fmla="*/ 617 h 617"/>
              <a:gd name="T10" fmla="*/ 6533 w 6533"/>
              <a:gd name="T11" fmla="*/ 310 h 617"/>
              <a:gd name="T12" fmla="*/ 6409 w 6533"/>
              <a:gd name="T13" fmla="*/ 0 h 617"/>
              <a:gd name="connsiteX0" fmla="*/ 9810 w 9810"/>
              <a:gd name="connsiteY0" fmla="*/ 0 h 10000"/>
              <a:gd name="connsiteX1" fmla="*/ 0 w 9810"/>
              <a:gd name="connsiteY1" fmla="*/ 0 h 10000"/>
              <a:gd name="connsiteX2" fmla="*/ 193 w 9810"/>
              <a:gd name="connsiteY2" fmla="*/ 5024 h 10000"/>
              <a:gd name="connsiteX3" fmla="*/ 0 w 9810"/>
              <a:gd name="connsiteY3" fmla="*/ 10000 h 10000"/>
              <a:gd name="connsiteX4" fmla="*/ 9810 w 9810"/>
              <a:gd name="connsiteY4" fmla="*/ 10000 h 10000"/>
              <a:gd name="connsiteX5" fmla="*/ 7589 w 9810"/>
              <a:gd name="connsiteY5" fmla="*/ 5574 h 10000"/>
              <a:gd name="connsiteX6" fmla="*/ 9810 w 9810"/>
              <a:gd name="connsiteY6" fmla="*/ 0 h 10000"/>
              <a:gd name="connsiteX0" fmla="*/ 7021 w 10000"/>
              <a:gd name="connsiteY0" fmla="*/ 0 h 10000"/>
              <a:gd name="connsiteX1" fmla="*/ 0 w 10000"/>
              <a:gd name="connsiteY1" fmla="*/ 0 h 10000"/>
              <a:gd name="connsiteX2" fmla="*/ 197 w 10000"/>
              <a:gd name="connsiteY2" fmla="*/ 5024 h 10000"/>
              <a:gd name="connsiteX3" fmla="*/ 0 w 10000"/>
              <a:gd name="connsiteY3" fmla="*/ 10000 h 10000"/>
              <a:gd name="connsiteX4" fmla="*/ 10000 w 10000"/>
              <a:gd name="connsiteY4" fmla="*/ 10000 h 10000"/>
              <a:gd name="connsiteX5" fmla="*/ 7736 w 10000"/>
              <a:gd name="connsiteY5" fmla="*/ 5574 h 10000"/>
              <a:gd name="connsiteX6" fmla="*/ 7021 w 10000"/>
              <a:gd name="connsiteY6" fmla="*/ 0 h 10000"/>
              <a:gd name="connsiteX0" fmla="*/ 7021 w 7736"/>
              <a:gd name="connsiteY0" fmla="*/ 0 h 10038"/>
              <a:gd name="connsiteX1" fmla="*/ 0 w 7736"/>
              <a:gd name="connsiteY1" fmla="*/ 0 h 10038"/>
              <a:gd name="connsiteX2" fmla="*/ 197 w 7736"/>
              <a:gd name="connsiteY2" fmla="*/ 5024 h 10038"/>
              <a:gd name="connsiteX3" fmla="*/ 0 w 7736"/>
              <a:gd name="connsiteY3" fmla="*/ 10000 h 10038"/>
              <a:gd name="connsiteX4" fmla="*/ 7017 w 7736"/>
              <a:gd name="connsiteY4" fmla="*/ 10038 h 10038"/>
              <a:gd name="connsiteX5" fmla="*/ 7736 w 7736"/>
              <a:gd name="connsiteY5" fmla="*/ 5574 h 10038"/>
              <a:gd name="connsiteX6" fmla="*/ 7021 w 7736"/>
              <a:gd name="connsiteY6" fmla="*/ 0 h 10038"/>
              <a:gd name="connsiteX0" fmla="*/ 9076 w 9316"/>
              <a:gd name="connsiteY0" fmla="*/ 0 h 10000"/>
              <a:gd name="connsiteX1" fmla="*/ 0 w 9316"/>
              <a:gd name="connsiteY1" fmla="*/ 0 h 10000"/>
              <a:gd name="connsiteX2" fmla="*/ 255 w 9316"/>
              <a:gd name="connsiteY2" fmla="*/ 5005 h 10000"/>
              <a:gd name="connsiteX3" fmla="*/ 0 w 9316"/>
              <a:gd name="connsiteY3" fmla="*/ 9962 h 10000"/>
              <a:gd name="connsiteX4" fmla="*/ 9071 w 9316"/>
              <a:gd name="connsiteY4" fmla="*/ 10000 h 10000"/>
              <a:gd name="connsiteX5" fmla="*/ 9316 w 9316"/>
              <a:gd name="connsiteY5" fmla="*/ 5668 h 10000"/>
              <a:gd name="connsiteX6" fmla="*/ 9076 w 9316"/>
              <a:gd name="connsiteY6" fmla="*/ 0 h 10000"/>
              <a:gd name="connsiteX0" fmla="*/ 9742 w 10000"/>
              <a:gd name="connsiteY0" fmla="*/ 0 h 10000"/>
              <a:gd name="connsiteX1" fmla="*/ 0 w 10000"/>
              <a:gd name="connsiteY1" fmla="*/ 0 h 10000"/>
              <a:gd name="connsiteX2" fmla="*/ 274 w 10000"/>
              <a:gd name="connsiteY2" fmla="*/ 5005 h 10000"/>
              <a:gd name="connsiteX3" fmla="*/ 0 w 10000"/>
              <a:gd name="connsiteY3" fmla="*/ 9962 h 10000"/>
              <a:gd name="connsiteX4" fmla="*/ 9737 w 10000"/>
              <a:gd name="connsiteY4" fmla="*/ 10000 h 10000"/>
              <a:gd name="connsiteX5" fmla="*/ 10000 w 10000"/>
              <a:gd name="connsiteY5" fmla="*/ 5668 h 10000"/>
              <a:gd name="connsiteX6" fmla="*/ 9742 w 10000"/>
              <a:gd name="connsiteY6" fmla="*/ 0 h 10000"/>
              <a:gd name="connsiteX0" fmla="*/ 9742 w 9877"/>
              <a:gd name="connsiteY0" fmla="*/ 0 h 10000"/>
              <a:gd name="connsiteX1" fmla="*/ 0 w 9877"/>
              <a:gd name="connsiteY1" fmla="*/ 0 h 10000"/>
              <a:gd name="connsiteX2" fmla="*/ 274 w 9877"/>
              <a:gd name="connsiteY2" fmla="*/ 5005 h 10000"/>
              <a:gd name="connsiteX3" fmla="*/ 0 w 9877"/>
              <a:gd name="connsiteY3" fmla="*/ 9962 h 10000"/>
              <a:gd name="connsiteX4" fmla="*/ 9737 w 9877"/>
              <a:gd name="connsiteY4" fmla="*/ 10000 h 10000"/>
              <a:gd name="connsiteX5" fmla="*/ 9738 w 9877"/>
              <a:gd name="connsiteY5" fmla="*/ 5783 h 10000"/>
              <a:gd name="connsiteX6" fmla="*/ 9742 w 9877"/>
              <a:gd name="connsiteY6" fmla="*/ 0 h 10000"/>
              <a:gd name="connsiteX0" fmla="*/ 9863 w 9991"/>
              <a:gd name="connsiteY0" fmla="*/ 0 h 10000"/>
              <a:gd name="connsiteX1" fmla="*/ 0 w 9991"/>
              <a:gd name="connsiteY1" fmla="*/ 0 h 10000"/>
              <a:gd name="connsiteX2" fmla="*/ 277 w 9991"/>
              <a:gd name="connsiteY2" fmla="*/ 5005 h 10000"/>
              <a:gd name="connsiteX3" fmla="*/ 0 w 9991"/>
              <a:gd name="connsiteY3" fmla="*/ 9962 h 10000"/>
              <a:gd name="connsiteX4" fmla="*/ 9858 w 9991"/>
              <a:gd name="connsiteY4" fmla="*/ 10000 h 10000"/>
              <a:gd name="connsiteX5" fmla="*/ 9817 w 9991"/>
              <a:gd name="connsiteY5" fmla="*/ 5783 h 10000"/>
              <a:gd name="connsiteX6" fmla="*/ 9863 w 9991"/>
              <a:gd name="connsiteY6" fmla="*/ 0 h 10000"/>
              <a:gd name="connsiteX0" fmla="*/ 9872 w 10014"/>
              <a:gd name="connsiteY0" fmla="*/ 0 h 10000"/>
              <a:gd name="connsiteX1" fmla="*/ 0 w 10014"/>
              <a:gd name="connsiteY1" fmla="*/ 0 h 10000"/>
              <a:gd name="connsiteX2" fmla="*/ 277 w 10014"/>
              <a:gd name="connsiteY2" fmla="*/ 5005 h 10000"/>
              <a:gd name="connsiteX3" fmla="*/ 0 w 10014"/>
              <a:gd name="connsiteY3" fmla="*/ 9962 h 10000"/>
              <a:gd name="connsiteX4" fmla="*/ 9867 w 10014"/>
              <a:gd name="connsiteY4" fmla="*/ 10000 h 10000"/>
              <a:gd name="connsiteX5" fmla="*/ 9890 w 10014"/>
              <a:gd name="connsiteY5" fmla="*/ 5745 h 10000"/>
              <a:gd name="connsiteX6" fmla="*/ 9872 w 10014"/>
              <a:gd name="connsiteY6" fmla="*/ 0 h 10000"/>
              <a:gd name="connsiteX0" fmla="*/ 9872 w 10030"/>
              <a:gd name="connsiteY0" fmla="*/ 0 h 10000"/>
              <a:gd name="connsiteX1" fmla="*/ 0 w 10030"/>
              <a:gd name="connsiteY1" fmla="*/ 0 h 10000"/>
              <a:gd name="connsiteX2" fmla="*/ 277 w 10030"/>
              <a:gd name="connsiteY2" fmla="*/ 5005 h 10000"/>
              <a:gd name="connsiteX3" fmla="*/ 0 w 10030"/>
              <a:gd name="connsiteY3" fmla="*/ 9962 h 10000"/>
              <a:gd name="connsiteX4" fmla="*/ 9867 w 10030"/>
              <a:gd name="connsiteY4" fmla="*/ 10000 h 10000"/>
              <a:gd name="connsiteX5" fmla="*/ 9890 w 10030"/>
              <a:gd name="connsiteY5" fmla="*/ 5745 h 10000"/>
              <a:gd name="connsiteX6" fmla="*/ 9872 w 10030"/>
              <a:gd name="connsiteY6" fmla="*/ 0 h 10000"/>
              <a:gd name="connsiteX0" fmla="*/ 9872 w 9921"/>
              <a:gd name="connsiteY0" fmla="*/ 0 h 10000"/>
              <a:gd name="connsiteX1" fmla="*/ 0 w 9921"/>
              <a:gd name="connsiteY1" fmla="*/ 0 h 10000"/>
              <a:gd name="connsiteX2" fmla="*/ 277 w 9921"/>
              <a:gd name="connsiteY2" fmla="*/ 5005 h 10000"/>
              <a:gd name="connsiteX3" fmla="*/ 0 w 9921"/>
              <a:gd name="connsiteY3" fmla="*/ 9962 h 10000"/>
              <a:gd name="connsiteX4" fmla="*/ 9867 w 9921"/>
              <a:gd name="connsiteY4" fmla="*/ 10000 h 10000"/>
              <a:gd name="connsiteX5" fmla="*/ 9890 w 9921"/>
              <a:gd name="connsiteY5" fmla="*/ 5745 h 10000"/>
              <a:gd name="connsiteX6" fmla="*/ 9872 w 9921"/>
              <a:gd name="connsiteY6" fmla="*/ 0 h 10000"/>
              <a:gd name="connsiteX0" fmla="*/ 9951 w 9974"/>
              <a:gd name="connsiteY0" fmla="*/ 0 h 10000"/>
              <a:gd name="connsiteX1" fmla="*/ 0 w 9974"/>
              <a:gd name="connsiteY1" fmla="*/ 0 h 10000"/>
              <a:gd name="connsiteX2" fmla="*/ 279 w 9974"/>
              <a:gd name="connsiteY2" fmla="*/ 5005 h 10000"/>
              <a:gd name="connsiteX3" fmla="*/ 0 w 9974"/>
              <a:gd name="connsiteY3" fmla="*/ 9962 h 10000"/>
              <a:gd name="connsiteX4" fmla="*/ 9946 w 9974"/>
              <a:gd name="connsiteY4" fmla="*/ 10000 h 10000"/>
              <a:gd name="connsiteX5" fmla="*/ 9969 w 9974"/>
              <a:gd name="connsiteY5" fmla="*/ 5745 h 10000"/>
              <a:gd name="connsiteX6" fmla="*/ 9951 w 9974"/>
              <a:gd name="connsiteY6" fmla="*/ 0 h 10000"/>
              <a:gd name="connsiteX0" fmla="*/ 9977 w 10001"/>
              <a:gd name="connsiteY0" fmla="*/ 0 h 10000"/>
              <a:gd name="connsiteX1" fmla="*/ 0 w 10001"/>
              <a:gd name="connsiteY1" fmla="*/ 0 h 10000"/>
              <a:gd name="connsiteX2" fmla="*/ 280 w 10001"/>
              <a:gd name="connsiteY2" fmla="*/ 5005 h 10000"/>
              <a:gd name="connsiteX3" fmla="*/ 0 w 10001"/>
              <a:gd name="connsiteY3" fmla="*/ 9962 h 10000"/>
              <a:gd name="connsiteX4" fmla="*/ 9972 w 10001"/>
              <a:gd name="connsiteY4" fmla="*/ 10000 h 10000"/>
              <a:gd name="connsiteX5" fmla="*/ 9995 w 10001"/>
              <a:gd name="connsiteY5" fmla="*/ 5745 h 10000"/>
              <a:gd name="connsiteX6" fmla="*/ 9977 w 10001"/>
              <a:gd name="connsiteY6" fmla="*/ 0 h 10000"/>
              <a:gd name="connsiteX0" fmla="*/ 9977 w 10001"/>
              <a:gd name="connsiteY0" fmla="*/ 0 h 10000"/>
              <a:gd name="connsiteX1" fmla="*/ 0 w 10001"/>
              <a:gd name="connsiteY1" fmla="*/ 0 h 10000"/>
              <a:gd name="connsiteX2" fmla="*/ 280 w 10001"/>
              <a:gd name="connsiteY2" fmla="*/ 5005 h 10000"/>
              <a:gd name="connsiteX3" fmla="*/ 0 w 10001"/>
              <a:gd name="connsiteY3" fmla="*/ 9962 h 10000"/>
              <a:gd name="connsiteX4" fmla="*/ 9972 w 10001"/>
              <a:gd name="connsiteY4" fmla="*/ 10000 h 10000"/>
              <a:gd name="connsiteX5" fmla="*/ 9995 w 10001"/>
              <a:gd name="connsiteY5" fmla="*/ 5745 h 10000"/>
              <a:gd name="connsiteX6" fmla="*/ 9977 w 10001"/>
              <a:gd name="connsiteY6" fmla="*/ 0 h 10000"/>
              <a:gd name="connsiteX0" fmla="*/ 9977 w 10001"/>
              <a:gd name="connsiteY0" fmla="*/ 0 h 10000"/>
              <a:gd name="connsiteX1" fmla="*/ 0 w 10001"/>
              <a:gd name="connsiteY1" fmla="*/ 0 h 10000"/>
              <a:gd name="connsiteX2" fmla="*/ 280 w 10001"/>
              <a:gd name="connsiteY2" fmla="*/ 5005 h 10000"/>
              <a:gd name="connsiteX3" fmla="*/ 0 w 10001"/>
              <a:gd name="connsiteY3" fmla="*/ 9962 h 10000"/>
              <a:gd name="connsiteX4" fmla="*/ 9972 w 10001"/>
              <a:gd name="connsiteY4" fmla="*/ 10000 h 10000"/>
              <a:gd name="connsiteX5" fmla="*/ 9995 w 10001"/>
              <a:gd name="connsiteY5" fmla="*/ 5745 h 10000"/>
              <a:gd name="connsiteX6" fmla="*/ 9977 w 10001"/>
              <a:gd name="connsiteY6" fmla="*/ 0 h 10000"/>
              <a:gd name="connsiteX0" fmla="*/ 9977 w 9995"/>
              <a:gd name="connsiteY0" fmla="*/ 0 h 10000"/>
              <a:gd name="connsiteX1" fmla="*/ 0 w 9995"/>
              <a:gd name="connsiteY1" fmla="*/ 0 h 10000"/>
              <a:gd name="connsiteX2" fmla="*/ 280 w 9995"/>
              <a:gd name="connsiteY2" fmla="*/ 5005 h 10000"/>
              <a:gd name="connsiteX3" fmla="*/ 0 w 9995"/>
              <a:gd name="connsiteY3" fmla="*/ 9962 h 10000"/>
              <a:gd name="connsiteX4" fmla="*/ 9972 w 9995"/>
              <a:gd name="connsiteY4" fmla="*/ 10000 h 10000"/>
              <a:gd name="connsiteX5" fmla="*/ 9995 w 9995"/>
              <a:gd name="connsiteY5" fmla="*/ 5745 h 10000"/>
              <a:gd name="connsiteX6" fmla="*/ 9977 w 9995"/>
              <a:gd name="connsiteY6" fmla="*/ 0 h 10000"/>
              <a:gd name="connsiteX0" fmla="*/ 9999 w 10000"/>
              <a:gd name="connsiteY0" fmla="*/ 0 h 10000"/>
              <a:gd name="connsiteX1" fmla="*/ 0 w 10000"/>
              <a:gd name="connsiteY1" fmla="*/ 0 h 10000"/>
              <a:gd name="connsiteX2" fmla="*/ 280 w 10000"/>
              <a:gd name="connsiteY2" fmla="*/ 5005 h 10000"/>
              <a:gd name="connsiteX3" fmla="*/ 0 w 10000"/>
              <a:gd name="connsiteY3" fmla="*/ 9962 h 10000"/>
              <a:gd name="connsiteX4" fmla="*/ 9977 w 10000"/>
              <a:gd name="connsiteY4" fmla="*/ 10000 h 10000"/>
              <a:gd name="connsiteX5" fmla="*/ 10000 w 10000"/>
              <a:gd name="connsiteY5" fmla="*/ 5745 h 10000"/>
              <a:gd name="connsiteX6" fmla="*/ 9999 w 10000"/>
              <a:gd name="connsiteY6" fmla="*/ 0 h 10000"/>
              <a:gd name="connsiteX0" fmla="*/ 9999 w 10004"/>
              <a:gd name="connsiteY0" fmla="*/ 0 h 10000"/>
              <a:gd name="connsiteX1" fmla="*/ 0 w 10004"/>
              <a:gd name="connsiteY1" fmla="*/ 0 h 10000"/>
              <a:gd name="connsiteX2" fmla="*/ 280 w 10004"/>
              <a:gd name="connsiteY2" fmla="*/ 5005 h 10000"/>
              <a:gd name="connsiteX3" fmla="*/ 0 w 10004"/>
              <a:gd name="connsiteY3" fmla="*/ 9962 h 10000"/>
              <a:gd name="connsiteX4" fmla="*/ 10000 w 10004"/>
              <a:gd name="connsiteY4" fmla="*/ 10000 h 10000"/>
              <a:gd name="connsiteX5" fmla="*/ 10000 w 10004"/>
              <a:gd name="connsiteY5" fmla="*/ 5745 h 10000"/>
              <a:gd name="connsiteX6" fmla="*/ 9999 w 10004"/>
              <a:gd name="connsiteY6" fmla="*/ 0 h 10000"/>
              <a:gd name="connsiteX0" fmla="*/ 9999 w 10000"/>
              <a:gd name="connsiteY0" fmla="*/ 0 h 10000"/>
              <a:gd name="connsiteX1" fmla="*/ 0 w 10000"/>
              <a:gd name="connsiteY1" fmla="*/ 0 h 10000"/>
              <a:gd name="connsiteX2" fmla="*/ 280 w 10000"/>
              <a:gd name="connsiteY2" fmla="*/ 5005 h 10000"/>
              <a:gd name="connsiteX3" fmla="*/ 0 w 10000"/>
              <a:gd name="connsiteY3" fmla="*/ 9962 h 10000"/>
              <a:gd name="connsiteX4" fmla="*/ 10000 w 10000"/>
              <a:gd name="connsiteY4" fmla="*/ 10000 h 10000"/>
              <a:gd name="connsiteX5" fmla="*/ 10000 w 10000"/>
              <a:gd name="connsiteY5" fmla="*/ 5745 h 10000"/>
              <a:gd name="connsiteX6" fmla="*/ 9999 w 10000"/>
              <a:gd name="connsiteY6" fmla="*/ 0 h 10000"/>
              <a:gd name="connsiteX0" fmla="*/ 14796 w 14796"/>
              <a:gd name="connsiteY0" fmla="*/ 0 h 10000"/>
              <a:gd name="connsiteX1" fmla="*/ 0 w 14796"/>
              <a:gd name="connsiteY1" fmla="*/ 0 h 10000"/>
              <a:gd name="connsiteX2" fmla="*/ 280 w 14796"/>
              <a:gd name="connsiteY2" fmla="*/ 5005 h 10000"/>
              <a:gd name="connsiteX3" fmla="*/ 0 w 14796"/>
              <a:gd name="connsiteY3" fmla="*/ 9962 h 10000"/>
              <a:gd name="connsiteX4" fmla="*/ 10000 w 14796"/>
              <a:gd name="connsiteY4" fmla="*/ 10000 h 10000"/>
              <a:gd name="connsiteX5" fmla="*/ 10000 w 14796"/>
              <a:gd name="connsiteY5" fmla="*/ 5745 h 10000"/>
              <a:gd name="connsiteX6" fmla="*/ 14796 w 14796"/>
              <a:gd name="connsiteY6" fmla="*/ 0 h 10000"/>
              <a:gd name="connsiteX0" fmla="*/ 14796 w 14796"/>
              <a:gd name="connsiteY0" fmla="*/ 0 h 9968"/>
              <a:gd name="connsiteX1" fmla="*/ 0 w 14796"/>
              <a:gd name="connsiteY1" fmla="*/ 0 h 9968"/>
              <a:gd name="connsiteX2" fmla="*/ 280 w 14796"/>
              <a:gd name="connsiteY2" fmla="*/ 5005 h 9968"/>
              <a:gd name="connsiteX3" fmla="*/ 0 w 14796"/>
              <a:gd name="connsiteY3" fmla="*/ 9962 h 9968"/>
              <a:gd name="connsiteX4" fmla="*/ 14788 w 14796"/>
              <a:gd name="connsiteY4" fmla="*/ 9968 h 9968"/>
              <a:gd name="connsiteX5" fmla="*/ 10000 w 14796"/>
              <a:gd name="connsiteY5" fmla="*/ 5745 h 9968"/>
              <a:gd name="connsiteX6" fmla="*/ 14796 w 14796"/>
              <a:gd name="connsiteY6" fmla="*/ 0 h 9968"/>
              <a:gd name="connsiteX0" fmla="*/ 10000 w 10000"/>
              <a:gd name="connsiteY0" fmla="*/ 0 h 10000"/>
              <a:gd name="connsiteX1" fmla="*/ 0 w 10000"/>
              <a:gd name="connsiteY1" fmla="*/ 0 h 10000"/>
              <a:gd name="connsiteX2" fmla="*/ 189 w 10000"/>
              <a:gd name="connsiteY2" fmla="*/ 5021 h 10000"/>
              <a:gd name="connsiteX3" fmla="*/ 0 w 10000"/>
              <a:gd name="connsiteY3" fmla="*/ 9994 h 10000"/>
              <a:gd name="connsiteX4" fmla="*/ 9995 w 10000"/>
              <a:gd name="connsiteY4" fmla="*/ 10000 h 10000"/>
              <a:gd name="connsiteX5" fmla="*/ 9998 w 10000"/>
              <a:gd name="connsiteY5" fmla="*/ 6152 h 10000"/>
              <a:gd name="connsiteX6" fmla="*/ 10000 w 10000"/>
              <a:gd name="connsiteY6"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10000">
                <a:moveTo>
                  <a:pt x="10000" y="0"/>
                </a:moveTo>
                <a:lnTo>
                  <a:pt x="0" y="0"/>
                </a:lnTo>
                <a:cubicBezTo>
                  <a:pt x="62" y="1674"/>
                  <a:pt x="124" y="3347"/>
                  <a:pt x="189" y="5021"/>
                </a:cubicBezTo>
                <a:cubicBezTo>
                  <a:pt x="124" y="6679"/>
                  <a:pt x="62" y="8336"/>
                  <a:pt x="0" y="9994"/>
                </a:cubicBezTo>
                <a:lnTo>
                  <a:pt x="9995" y="10000"/>
                </a:lnTo>
                <a:cubicBezTo>
                  <a:pt x="9993" y="8184"/>
                  <a:pt x="9998" y="8051"/>
                  <a:pt x="9998" y="6152"/>
                </a:cubicBezTo>
                <a:cubicBezTo>
                  <a:pt x="9996" y="3296"/>
                  <a:pt x="10001" y="2674"/>
                  <a:pt x="10000" y="0"/>
                </a:cubicBezTo>
                <a:close/>
              </a:path>
            </a:pathLst>
          </a:custGeom>
          <a:solidFill>
            <a:schemeClr val="bg1">
              <a:lumMod val="9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04" tIns="45702" rIns="91404" bIns="45702" numCol="1" spcCol="0" rtlCol="0" fromWordArt="0" anchor="t" anchorCtr="0" forceAA="0" compatLnSpc="1">
            <a:prstTxWarp prst="textNoShape">
              <a:avLst/>
            </a:prstTxWarp>
            <a:noAutofit/>
          </a:bodyPr>
          <a:lstStyle/>
          <a:p>
            <a:endParaRPr lang="zh-CN" altLang="en-US" sz="1799">
              <a:latin typeface="+mn-lt"/>
              <a:ea typeface="+mn-ea"/>
            </a:endParaRPr>
          </a:p>
        </p:txBody>
      </p:sp>
      <p:sp>
        <p:nvSpPr>
          <p:cNvPr id="26" name="Freeform 11"/>
          <p:cNvSpPr>
            <a:spLocks/>
          </p:cNvSpPr>
          <p:nvPr userDrawn="1"/>
        </p:nvSpPr>
        <p:spPr bwMode="auto">
          <a:xfrm>
            <a:off x="3106455" y="296368"/>
            <a:ext cx="233272"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chemeClr val="bg1">
              <a:lumMod val="9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04" tIns="45702" rIns="91404" bIns="45702" numCol="1" spcCol="0" rtlCol="0" fromWordArt="0" anchor="t" anchorCtr="0" forceAA="0" compatLnSpc="1">
            <a:prstTxWarp prst="textNoShape">
              <a:avLst/>
            </a:prstTxWarp>
            <a:noAutofit/>
          </a:bodyPr>
          <a:lstStyle/>
          <a:p>
            <a:endParaRPr lang="zh-CN" altLang="en-US" sz="1799">
              <a:latin typeface="+mn-lt"/>
              <a:ea typeface="+mn-ea"/>
            </a:endParaRPr>
          </a:p>
        </p:txBody>
      </p:sp>
    </p:spTree>
    <p:extLst>
      <p:ext uri="{BB962C8B-B14F-4D97-AF65-F5344CB8AC3E}">
        <p14:creationId xmlns:p14="http://schemas.microsoft.com/office/powerpoint/2010/main" val="4990536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目标">
    <p:spTree>
      <p:nvGrpSpPr>
        <p:cNvPr id="1" name=""/>
        <p:cNvGrpSpPr/>
        <p:nvPr/>
      </p:nvGrpSpPr>
      <p:grpSpPr>
        <a:xfrm>
          <a:off x="0" y="0"/>
          <a:ext cx="0" cy="0"/>
          <a:chOff x="0" y="0"/>
          <a:chExt cx="0" cy="0"/>
        </a:xfrm>
      </p:grpSpPr>
      <p:sp>
        <p:nvSpPr>
          <p:cNvPr id="4" name="TextBox 10">
            <a:extLst>
              <a:ext uri="{FF2B5EF4-FFF2-40B4-BE49-F238E27FC236}">
                <a16:creationId xmlns:a16="http://schemas.microsoft.com/office/drawing/2014/main" xmlns="" id="{18ED692C-39CB-4AC0-81F6-D21CDD086EE4}"/>
              </a:ext>
            </a:extLst>
          </p:cNvPr>
          <p:cNvSpPr txBox="1"/>
          <p:nvPr userDrawn="1"/>
        </p:nvSpPr>
        <p:spPr bwMode="auto">
          <a:xfrm>
            <a:off x="1594877" y="408780"/>
            <a:ext cx="1664752" cy="639559"/>
          </a:xfrm>
          <a:prstGeom prst="rect">
            <a:avLst/>
          </a:prstGeom>
          <a:noFill/>
          <a:ln w="9525">
            <a:noFill/>
            <a:miter lim="800000"/>
            <a:headEnd/>
            <a:tailEnd/>
          </a:ln>
        </p:spPr>
        <p:txBody>
          <a:bodyPr wrap="square" lIns="99941" tIns="49967" rIns="99941" bIns="49967" rtlCol="0">
            <a:spAutoFit/>
          </a:bodyPr>
          <a:lstStyle/>
          <a:p>
            <a:pPr defTabSz="1001223" eaLnBrk="0" fontAlgn="auto" hangingPunct="0"/>
            <a:r>
              <a:rPr lang="zh-CN" altLang="en-US" sz="3499" b="1" dirty="0">
                <a:solidFill>
                  <a:schemeClr val="tx1"/>
                </a:solidFill>
                <a:latin typeface="+mn-lt"/>
                <a:ea typeface="+mn-ea"/>
                <a:cs typeface="Arial" pitchFamily="34" charset="0"/>
              </a:rPr>
              <a:t>目标</a:t>
            </a:r>
            <a:endParaRPr lang="en-US" altLang="zh-CN" sz="3499" b="1" dirty="0">
              <a:solidFill>
                <a:schemeClr val="tx1"/>
              </a:solidFill>
              <a:latin typeface="+mn-lt"/>
              <a:ea typeface="+mn-ea"/>
              <a:cs typeface="Arial" pitchFamily="34" charset="0"/>
            </a:endParaRPr>
          </a:p>
        </p:txBody>
      </p:sp>
      <p:sp>
        <p:nvSpPr>
          <p:cNvPr id="5" name="Freeform 9"/>
          <p:cNvSpPr>
            <a:spLocks/>
          </p:cNvSpPr>
          <p:nvPr userDrawn="1"/>
        </p:nvSpPr>
        <p:spPr bwMode="auto">
          <a:xfrm>
            <a:off x="3112" y="296368"/>
            <a:ext cx="1375826" cy="864380"/>
          </a:xfrm>
          <a:custGeom>
            <a:avLst/>
            <a:gdLst>
              <a:gd name="T0" fmla="*/ 756 w 867"/>
              <a:gd name="T1" fmla="*/ 493 h 493"/>
              <a:gd name="T2" fmla="*/ 0 w 867"/>
              <a:gd name="T3" fmla="*/ 493 h 493"/>
              <a:gd name="T4" fmla="*/ 0 w 867"/>
              <a:gd name="T5" fmla="*/ 0 h 493"/>
              <a:gd name="T6" fmla="*/ 756 w 867"/>
              <a:gd name="T7" fmla="*/ 0 h 493"/>
              <a:gd name="T8" fmla="*/ 867 w 867"/>
              <a:gd name="T9" fmla="*/ 248 h 493"/>
              <a:gd name="T10" fmla="*/ 756 w 867"/>
              <a:gd name="T11" fmla="*/ 493 h 493"/>
            </a:gdLst>
            <a:ahLst/>
            <a:cxnLst>
              <a:cxn ang="0">
                <a:pos x="T0" y="T1"/>
              </a:cxn>
              <a:cxn ang="0">
                <a:pos x="T2" y="T3"/>
              </a:cxn>
              <a:cxn ang="0">
                <a:pos x="T4" y="T5"/>
              </a:cxn>
              <a:cxn ang="0">
                <a:pos x="T6" y="T7"/>
              </a:cxn>
              <a:cxn ang="0">
                <a:pos x="T8" y="T9"/>
              </a:cxn>
              <a:cxn ang="0">
                <a:pos x="T10" y="T11"/>
              </a:cxn>
            </a:cxnLst>
            <a:rect l="0" t="0" r="r" b="b"/>
            <a:pathLst>
              <a:path w="867" h="493">
                <a:moveTo>
                  <a:pt x="756" y="493"/>
                </a:moveTo>
                <a:lnTo>
                  <a:pt x="0" y="493"/>
                </a:lnTo>
                <a:lnTo>
                  <a:pt x="0" y="0"/>
                </a:lnTo>
                <a:lnTo>
                  <a:pt x="756" y="0"/>
                </a:lnTo>
                <a:lnTo>
                  <a:pt x="867" y="248"/>
                </a:lnTo>
                <a:lnTo>
                  <a:pt x="756" y="493"/>
                </a:lnTo>
                <a:close/>
              </a:path>
            </a:pathLst>
          </a:custGeom>
          <a:solidFill>
            <a:srgbClr val="00B0F0"/>
          </a:solidFill>
          <a:ln w="9525" cap="flat" cmpd="sng" algn="ctr">
            <a:noFill/>
            <a:prstDash val="solid"/>
            <a:round/>
            <a:headEnd type="none" w="med" len="med"/>
            <a:tailEnd type="none" w="med" len="med"/>
          </a:ln>
          <a:effectLst/>
        </p:spPr>
        <p:txBody>
          <a:bodyPr rot="0" spcFirstLastPara="0" vertOverflow="overflow" horzOverflow="overflow" vert="horz" wrap="square" lIns="91404" tIns="45702" rIns="91404" bIns="45702" numCol="1" spcCol="0" rtlCol="0" fromWordArt="0" anchor="t" anchorCtr="0" forceAA="0" compatLnSpc="1">
            <a:prstTxWarp prst="textNoShape">
              <a:avLst/>
            </a:prstTxWarp>
            <a:noAutofit/>
          </a:bodyPr>
          <a:lstStyle/>
          <a:p>
            <a:endParaRPr lang="zh-CN" altLang="en-US" sz="1799">
              <a:latin typeface="+mn-lt"/>
              <a:ea typeface="+mn-ea"/>
            </a:endParaRPr>
          </a:p>
        </p:txBody>
      </p:sp>
      <p:sp>
        <p:nvSpPr>
          <p:cNvPr id="6" name="Freeform 11"/>
          <p:cNvSpPr>
            <a:spLocks/>
          </p:cNvSpPr>
          <p:nvPr userDrawn="1"/>
        </p:nvSpPr>
        <p:spPr bwMode="auto">
          <a:xfrm>
            <a:off x="1245702" y="296368"/>
            <a:ext cx="233272"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0B9CE5"/>
          </a:solidFill>
          <a:ln w="9525" cap="flat" cmpd="sng" algn="ctr">
            <a:noFill/>
            <a:prstDash val="solid"/>
            <a:round/>
            <a:headEnd type="none" w="med" len="med"/>
            <a:tailEnd type="none" w="med" len="med"/>
          </a:ln>
          <a:effectLst/>
        </p:spPr>
        <p:txBody>
          <a:bodyPr rot="0" spcFirstLastPara="0" vertOverflow="overflow" horzOverflow="overflow" vert="horz" wrap="square" lIns="91404" tIns="45702" rIns="91404" bIns="45702" numCol="1" spcCol="0" rtlCol="0" fromWordArt="0" anchor="t" anchorCtr="0" forceAA="0" compatLnSpc="1">
            <a:prstTxWarp prst="textNoShape">
              <a:avLst/>
            </a:prstTxWarp>
            <a:noAutofit/>
          </a:bodyPr>
          <a:lstStyle/>
          <a:p>
            <a:endParaRPr lang="zh-CN" altLang="en-US" sz="1799">
              <a:latin typeface="+mn-lt"/>
              <a:ea typeface="+mn-ea"/>
            </a:endParaRPr>
          </a:p>
        </p:txBody>
      </p:sp>
      <p:grpSp>
        <p:nvGrpSpPr>
          <p:cNvPr id="7" name="组合 6"/>
          <p:cNvGrpSpPr/>
          <p:nvPr userDrawn="1"/>
        </p:nvGrpSpPr>
        <p:grpSpPr>
          <a:xfrm>
            <a:off x="443199" y="440668"/>
            <a:ext cx="533761" cy="533470"/>
            <a:chOff x="2960687" y="4865687"/>
            <a:chExt cx="1698626" cy="1697038"/>
          </a:xfrm>
          <a:solidFill>
            <a:schemeClr val="bg1"/>
          </a:solidFill>
        </p:grpSpPr>
        <p:sp>
          <p:nvSpPr>
            <p:cNvPr id="8" name="Freeform 6"/>
            <p:cNvSpPr>
              <a:spLocks/>
            </p:cNvSpPr>
            <p:nvPr/>
          </p:nvSpPr>
          <p:spPr bwMode="auto">
            <a:xfrm>
              <a:off x="2960687" y="5251450"/>
              <a:ext cx="1311275" cy="1311275"/>
            </a:xfrm>
            <a:custGeom>
              <a:avLst/>
              <a:gdLst>
                <a:gd name="T0" fmla="*/ 1114 w 1293"/>
                <a:gd name="T1" fmla="*/ 294 h 1293"/>
                <a:gd name="T2" fmla="*/ 1233 w 1293"/>
                <a:gd name="T3" fmla="*/ 647 h 1293"/>
                <a:gd name="T4" fmla="*/ 647 w 1293"/>
                <a:gd name="T5" fmla="*/ 1233 h 1293"/>
                <a:gd name="T6" fmla="*/ 60 w 1293"/>
                <a:gd name="T7" fmla="*/ 647 h 1293"/>
                <a:gd name="T8" fmla="*/ 647 w 1293"/>
                <a:gd name="T9" fmla="*/ 60 h 1293"/>
                <a:gd name="T10" fmla="*/ 1001 w 1293"/>
                <a:gd name="T11" fmla="*/ 180 h 1293"/>
                <a:gd name="T12" fmla="*/ 1044 w 1293"/>
                <a:gd name="T13" fmla="*/ 137 h 1293"/>
                <a:gd name="T14" fmla="*/ 647 w 1293"/>
                <a:gd name="T15" fmla="*/ 0 h 1293"/>
                <a:gd name="T16" fmla="*/ 0 w 1293"/>
                <a:gd name="T17" fmla="*/ 647 h 1293"/>
                <a:gd name="T18" fmla="*/ 647 w 1293"/>
                <a:gd name="T19" fmla="*/ 1293 h 1293"/>
                <a:gd name="T20" fmla="*/ 1293 w 1293"/>
                <a:gd name="T21" fmla="*/ 647 h 1293"/>
                <a:gd name="T22" fmla="*/ 1157 w 1293"/>
                <a:gd name="T23" fmla="*/ 251 h 1293"/>
                <a:gd name="T24" fmla="*/ 1114 w 1293"/>
                <a:gd name="T25" fmla="*/ 294 h 1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93" h="1293">
                  <a:moveTo>
                    <a:pt x="1114" y="294"/>
                  </a:moveTo>
                  <a:cubicBezTo>
                    <a:pt x="1189" y="392"/>
                    <a:pt x="1233" y="514"/>
                    <a:pt x="1233" y="647"/>
                  </a:cubicBezTo>
                  <a:cubicBezTo>
                    <a:pt x="1233" y="970"/>
                    <a:pt x="970" y="1233"/>
                    <a:pt x="647" y="1233"/>
                  </a:cubicBezTo>
                  <a:cubicBezTo>
                    <a:pt x="323" y="1233"/>
                    <a:pt x="60" y="970"/>
                    <a:pt x="60" y="647"/>
                  </a:cubicBezTo>
                  <a:cubicBezTo>
                    <a:pt x="60" y="323"/>
                    <a:pt x="323" y="60"/>
                    <a:pt x="647" y="60"/>
                  </a:cubicBezTo>
                  <a:cubicBezTo>
                    <a:pt x="780" y="60"/>
                    <a:pt x="903" y="105"/>
                    <a:pt x="1001" y="180"/>
                  </a:cubicBezTo>
                  <a:cubicBezTo>
                    <a:pt x="1044" y="137"/>
                    <a:pt x="1044" y="137"/>
                    <a:pt x="1044" y="137"/>
                  </a:cubicBezTo>
                  <a:cubicBezTo>
                    <a:pt x="934" y="52"/>
                    <a:pt x="796" y="0"/>
                    <a:pt x="647" y="0"/>
                  </a:cubicBezTo>
                  <a:cubicBezTo>
                    <a:pt x="290" y="0"/>
                    <a:pt x="0" y="290"/>
                    <a:pt x="0" y="647"/>
                  </a:cubicBezTo>
                  <a:cubicBezTo>
                    <a:pt x="0" y="1003"/>
                    <a:pt x="290" y="1293"/>
                    <a:pt x="647" y="1293"/>
                  </a:cubicBezTo>
                  <a:cubicBezTo>
                    <a:pt x="1003" y="1293"/>
                    <a:pt x="1293" y="1003"/>
                    <a:pt x="1293" y="647"/>
                  </a:cubicBezTo>
                  <a:cubicBezTo>
                    <a:pt x="1293" y="498"/>
                    <a:pt x="1242" y="360"/>
                    <a:pt x="1157" y="251"/>
                  </a:cubicBezTo>
                  <a:lnTo>
                    <a:pt x="1114" y="29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799">
                <a:latin typeface="+mn-lt"/>
                <a:ea typeface="+mn-ea"/>
              </a:endParaRPr>
            </a:p>
          </p:txBody>
        </p:sp>
        <p:sp>
          <p:nvSpPr>
            <p:cNvPr id="9" name="Freeform 7"/>
            <p:cNvSpPr>
              <a:spLocks/>
            </p:cNvSpPr>
            <p:nvPr/>
          </p:nvSpPr>
          <p:spPr bwMode="auto">
            <a:xfrm>
              <a:off x="3168650" y="5459413"/>
              <a:ext cx="895350" cy="895350"/>
            </a:xfrm>
            <a:custGeom>
              <a:avLst/>
              <a:gdLst>
                <a:gd name="T0" fmla="*/ 762 w 883"/>
                <a:gd name="T1" fmla="*/ 235 h 883"/>
                <a:gd name="T2" fmla="*/ 823 w 883"/>
                <a:gd name="T3" fmla="*/ 442 h 883"/>
                <a:gd name="T4" fmla="*/ 442 w 883"/>
                <a:gd name="T5" fmla="*/ 823 h 883"/>
                <a:gd name="T6" fmla="*/ 60 w 883"/>
                <a:gd name="T7" fmla="*/ 442 h 883"/>
                <a:gd name="T8" fmla="*/ 442 w 883"/>
                <a:gd name="T9" fmla="*/ 60 h 883"/>
                <a:gd name="T10" fmla="*/ 649 w 883"/>
                <a:gd name="T11" fmla="*/ 122 h 883"/>
                <a:gd name="T12" fmla="*/ 692 w 883"/>
                <a:gd name="T13" fmla="*/ 78 h 883"/>
                <a:gd name="T14" fmla="*/ 442 w 883"/>
                <a:gd name="T15" fmla="*/ 0 h 883"/>
                <a:gd name="T16" fmla="*/ 0 w 883"/>
                <a:gd name="T17" fmla="*/ 442 h 883"/>
                <a:gd name="T18" fmla="*/ 442 w 883"/>
                <a:gd name="T19" fmla="*/ 883 h 883"/>
                <a:gd name="T20" fmla="*/ 883 w 883"/>
                <a:gd name="T21" fmla="*/ 442 h 883"/>
                <a:gd name="T22" fmla="*/ 806 w 883"/>
                <a:gd name="T23" fmla="*/ 192 h 883"/>
                <a:gd name="T24" fmla="*/ 762 w 883"/>
                <a:gd name="T25" fmla="*/ 235 h 8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83" h="883">
                  <a:moveTo>
                    <a:pt x="762" y="235"/>
                  </a:moveTo>
                  <a:cubicBezTo>
                    <a:pt x="801" y="295"/>
                    <a:pt x="823" y="366"/>
                    <a:pt x="823" y="442"/>
                  </a:cubicBezTo>
                  <a:cubicBezTo>
                    <a:pt x="823" y="652"/>
                    <a:pt x="652" y="823"/>
                    <a:pt x="442" y="823"/>
                  </a:cubicBezTo>
                  <a:cubicBezTo>
                    <a:pt x="231" y="823"/>
                    <a:pt x="60" y="652"/>
                    <a:pt x="60" y="442"/>
                  </a:cubicBezTo>
                  <a:cubicBezTo>
                    <a:pt x="60" y="231"/>
                    <a:pt x="231" y="60"/>
                    <a:pt x="442" y="60"/>
                  </a:cubicBezTo>
                  <a:cubicBezTo>
                    <a:pt x="518" y="60"/>
                    <a:pt x="589" y="83"/>
                    <a:pt x="649" y="122"/>
                  </a:cubicBezTo>
                  <a:cubicBezTo>
                    <a:pt x="692" y="78"/>
                    <a:pt x="692" y="78"/>
                    <a:pt x="692" y="78"/>
                  </a:cubicBezTo>
                  <a:cubicBezTo>
                    <a:pt x="621" y="29"/>
                    <a:pt x="535" y="0"/>
                    <a:pt x="442" y="0"/>
                  </a:cubicBezTo>
                  <a:cubicBezTo>
                    <a:pt x="198" y="0"/>
                    <a:pt x="0" y="198"/>
                    <a:pt x="0" y="442"/>
                  </a:cubicBezTo>
                  <a:cubicBezTo>
                    <a:pt x="0" y="685"/>
                    <a:pt x="198" y="883"/>
                    <a:pt x="442" y="883"/>
                  </a:cubicBezTo>
                  <a:cubicBezTo>
                    <a:pt x="685" y="883"/>
                    <a:pt x="883" y="685"/>
                    <a:pt x="883" y="442"/>
                  </a:cubicBezTo>
                  <a:cubicBezTo>
                    <a:pt x="883" y="349"/>
                    <a:pt x="855" y="263"/>
                    <a:pt x="806" y="192"/>
                  </a:cubicBezTo>
                  <a:lnTo>
                    <a:pt x="762" y="2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799">
                <a:latin typeface="+mn-lt"/>
                <a:ea typeface="+mn-ea"/>
              </a:endParaRPr>
            </a:p>
          </p:txBody>
        </p:sp>
        <p:sp>
          <p:nvSpPr>
            <p:cNvPr id="10" name="Freeform 8"/>
            <p:cNvSpPr>
              <a:spLocks/>
            </p:cNvSpPr>
            <p:nvPr/>
          </p:nvSpPr>
          <p:spPr bwMode="auto">
            <a:xfrm>
              <a:off x="3384550" y="5675313"/>
              <a:ext cx="463550" cy="463550"/>
            </a:xfrm>
            <a:custGeom>
              <a:avLst/>
              <a:gdLst>
                <a:gd name="T0" fmla="*/ 390 w 457"/>
                <a:gd name="T1" fmla="*/ 181 h 457"/>
                <a:gd name="T2" fmla="*/ 397 w 457"/>
                <a:gd name="T3" fmla="*/ 229 h 457"/>
                <a:gd name="T4" fmla="*/ 229 w 457"/>
                <a:gd name="T5" fmla="*/ 397 h 457"/>
                <a:gd name="T6" fmla="*/ 60 w 457"/>
                <a:gd name="T7" fmla="*/ 229 h 457"/>
                <a:gd name="T8" fmla="*/ 229 w 457"/>
                <a:gd name="T9" fmla="*/ 60 h 457"/>
                <a:gd name="T10" fmla="*/ 277 w 457"/>
                <a:gd name="T11" fmla="*/ 67 h 457"/>
                <a:gd name="T12" fmla="*/ 324 w 457"/>
                <a:gd name="T13" fmla="*/ 21 h 457"/>
                <a:gd name="T14" fmla="*/ 229 w 457"/>
                <a:gd name="T15" fmla="*/ 0 h 457"/>
                <a:gd name="T16" fmla="*/ 0 w 457"/>
                <a:gd name="T17" fmla="*/ 229 h 457"/>
                <a:gd name="T18" fmla="*/ 229 w 457"/>
                <a:gd name="T19" fmla="*/ 457 h 457"/>
                <a:gd name="T20" fmla="*/ 457 w 457"/>
                <a:gd name="T21" fmla="*/ 229 h 457"/>
                <a:gd name="T22" fmla="*/ 437 w 457"/>
                <a:gd name="T23" fmla="*/ 134 h 457"/>
                <a:gd name="T24" fmla="*/ 390 w 457"/>
                <a:gd name="T25" fmla="*/ 181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57" h="457">
                  <a:moveTo>
                    <a:pt x="390" y="181"/>
                  </a:moveTo>
                  <a:cubicBezTo>
                    <a:pt x="395" y="196"/>
                    <a:pt x="397" y="212"/>
                    <a:pt x="397" y="229"/>
                  </a:cubicBezTo>
                  <a:cubicBezTo>
                    <a:pt x="397" y="322"/>
                    <a:pt x="322" y="397"/>
                    <a:pt x="229" y="397"/>
                  </a:cubicBezTo>
                  <a:cubicBezTo>
                    <a:pt x="136" y="397"/>
                    <a:pt x="60" y="322"/>
                    <a:pt x="60" y="229"/>
                  </a:cubicBezTo>
                  <a:cubicBezTo>
                    <a:pt x="60" y="136"/>
                    <a:pt x="136" y="60"/>
                    <a:pt x="229" y="60"/>
                  </a:cubicBezTo>
                  <a:cubicBezTo>
                    <a:pt x="245" y="60"/>
                    <a:pt x="262" y="63"/>
                    <a:pt x="277" y="67"/>
                  </a:cubicBezTo>
                  <a:cubicBezTo>
                    <a:pt x="324" y="21"/>
                    <a:pt x="324" y="21"/>
                    <a:pt x="324" y="21"/>
                  </a:cubicBezTo>
                  <a:cubicBezTo>
                    <a:pt x="295" y="8"/>
                    <a:pt x="263" y="0"/>
                    <a:pt x="229" y="0"/>
                  </a:cubicBezTo>
                  <a:cubicBezTo>
                    <a:pt x="103" y="0"/>
                    <a:pt x="0" y="103"/>
                    <a:pt x="0" y="229"/>
                  </a:cubicBezTo>
                  <a:cubicBezTo>
                    <a:pt x="0" y="355"/>
                    <a:pt x="103" y="457"/>
                    <a:pt x="229" y="457"/>
                  </a:cubicBezTo>
                  <a:cubicBezTo>
                    <a:pt x="355" y="457"/>
                    <a:pt x="457" y="355"/>
                    <a:pt x="457" y="229"/>
                  </a:cubicBezTo>
                  <a:cubicBezTo>
                    <a:pt x="457" y="195"/>
                    <a:pt x="450" y="163"/>
                    <a:pt x="437" y="134"/>
                  </a:cubicBezTo>
                  <a:lnTo>
                    <a:pt x="390" y="18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799">
                <a:latin typeface="+mn-lt"/>
                <a:ea typeface="+mn-ea"/>
              </a:endParaRPr>
            </a:p>
          </p:txBody>
        </p:sp>
        <p:sp>
          <p:nvSpPr>
            <p:cNvPr id="11" name="Freeform 9"/>
            <p:cNvSpPr>
              <a:spLocks/>
            </p:cNvSpPr>
            <p:nvPr/>
          </p:nvSpPr>
          <p:spPr bwMode="auto">
            <a:xfrm>
              <a:off x="3582988" y="5092700"/>
              <a:ext cx="850900" cy="844550"/>
            </a:xfrm>
            <a:custGeom>
              <a:avLst/>
              <a:gdLst>
                <a:gd name="T0" fmla="*/ 33 w 839"/>
                <a:gd name="T1" fmla="*/ 834 h 834"/>
                <a:gd name="T2" fmla="*/ 11 w 839"/>
                <a:gd name="T3" fmla="*/ 825 h 834"/>
                <a:gd name="T4" fmla="*/ 11 w 839"/>
                <a:gd name="T5" fmla="*/ 782 h 834"/>
                <a:gd name="T6" fmla="*/ 785 w 839"/>
                <a:gd name="T7" fmla="*/ 12 h 834"/>
                <a:gd name="T8" fmla="*/ 827 w 839"/>
                <a:gd name="T9" fmla="*/ 12 h 834"/>
                <a:gd name="T10" fmla="*/ 827 w 839"/>
                <a:gd name="T11" fmla="*/ 54 h 834"/>
                <a:gd name="T12" fmla="*/ 54 w 839"/>
                <a:gd name="T13" fmla="*/ 825 h 834"/>
                <a:gd name="T14" fmla="*/ 33 w 839"/>
                <a:gd name="T15" fmla="*/ 834 h 8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39" h="834">
                  <a:moveTo>
                    <a:pt x="33" y="834"/>
                  </a:moveTo>
                  <a:cubicBezTo>
                    <a:pt x="25" y="834"/>
                    <a:pt x="17" y="831"/>
                    <a:pt x="11" y="825"/>
                  </a:cubicBezTo>
                  <a:cubicBezTo>
                    <a:pt x="0" y="813"/>
                    <a:pt x="0" y="794"/>
                    <a:pt x="11" y="782"/>
                  </a:cubicBezTo>
                  <a:cubicBezTo>
                    <a:pt x="785" y="12"/>
                    <a:pt x="785" y="12"/>
                    <a:pt x="785" y="12"/>
                  </a:cubicBezTo>
                  <a:cubicBezTo>
                    <a:pt x="796" y="0"/>
                    <a:pt x="815" y="0"/>
                    <a:pt x="827" y="12"/>
                  </a:cubicBezTo>
                  <a:cubicBezTo>
                    <a:pt x="839" y="24"/>
                    <a:pt x="839" y="43"/>
                    <a:pt x="827" y="54"/>
                  </a:cubicBezTo>
                  <a:cubicBezTo>
                    <a:pt x="54" y="825"/>
                    <a:pt x="54" y="825"/>
                    <a:pt x="54" y="825"/>
                  </a:cubicBezTo>
                  <a:cubicBezTo>
                    <a:pt x="48" y="831"/>
                    <a:pt x="40" y="834"/>
                    <a:pt x="33" y="8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799">
                <a:latin typeface="+mn-lt"/>
                <a:ea typeface="+mn-ea"/>
              </a:endParaRPr>
            </a:p>
          </p:txBody>
        </p:sp>
        <p:sp>
          <p:nvSpPr>
            <p:cNvPr id="12" name="Freeform 10"/>
            <p:cNvSpPr>
              <a:spLocks noEditPoints="1"/>
            </p:cNvSpPr>
            <p:nvPr/>
          </p:nvSpPr>
          <p:spPr bwMode="auto">
            <a:xfrm>
              <a:off x="4140200" y="4865687"/>
              <a:ext cx="301625" cy="500063"/>
            </a:xfrm>
            <a:custGeom>
              <a:avLst/>
              <a:gdLst>
                <a:gd name="T0" fmla="*/ 50 w 298"/>
                <a:gd name="T1" fmla="*/ 492 h 492"/>
                <a:gd name="T2" fmla="*/ 40 w 298"/>
                <a:gd name="T3" fmla="*/ 490 h 492"/>
                <a:gd name="T4" fmla="*/ 20 w 298"/>
                <a:gd name="T5" fmla="*/ 464 h 492"/>
                <a:gd name="T6" fmla="*/ 1 w 298"/>
                <a:gd name="T7" fmla="*/ 252 h 492"/>
                <a:gd name="T8" fmla="*/ 10 w 298"/>
                <a:gd name="T9" fmla="*/ 228 h 492"/>
                <a:gd name="T10" fmla="*/ 227 w 298"/>
                <a:gd name="T11" fmla="*/ 11 h 492"/>
                <a:gd name="T12" fmla="*/ 259 w 298"/>
                <a:gd name="T13" fmla="*/ 4 h 492"/>
                <a:gd name="T14" fmla="*/ 278 w 298"/>
                <a:gd name="T15" fmla="*/ 29 h 492"/>
                <a:gd name="T16" fmla="*/ 297 w 298"/>
                <a:gd name="T17" fmla="*/ 242 h 492"/>
                <a:gd name="T18" fmla="*/ 289 w 298"/>
                <a:gd name="T19" fmla="*/ 266 h 492"/>
                <a:gd name="T20" fmla="*/ 71 w 298"/>
                <a:gd name="T21" fmla="*/ 483 h 492"/>
                <a:gd name="T22" fmla="*/ 50 w 298"/>
                <a:gd name="T23" fmla="*/ 492 h 492"/>
                <a:gd name="T24" fmla="*/ 62 w 298"/>
                <a:gd name="T25" fmla="*/ 260 h 492"/>
                <a:gd name="T26" fmla="*/ 74 w 298"/>
                <a:gd name="T27" fmla="*/ 395 h 492"/>
                <a:gd name="T28" fmla="*/ 236 w 298"/>
                <a:gd name="T29" fmla="*/ 233 h 492"/>
                <a:gd name="T30" fmla="*/ 224 w 298"/>
                <a:gd name="T31" fmla="*/ 99 h 492"/>
                <a:gd name="T32" fmla="*/ 62 w 298"/>
                <a:gd name="T33" fmla="*/ 260 h 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8" h="492">
                  <a:moveTo>
                    <a:pt x="50" y="492"/>
                  </a:moveTo>
                  <a:cubicBezTo>
                    <a:pt x="46" y="492"/>
                    <a:pt x="43" y="491"/>
                    <a:pt x="40" y="490"/>
                  </a:cubicBezTo>
                  <a:cubicBezTo>
                    <a:pt x="29" y="486"/>
                    <a:pt x="21" y="476"/>
                    <a:pt x="20" y="464"/>
                  </a:cubicBezTo>
                  <a:cubicBezTo>
                    <a:pt x="1" y="252"/>
                    <a:pt x="1" y="252"/>
                    <a:pt x="1" y="252"/>
                  </a:cubicBezTo>
                  <a:cubicBezTo>
                    <a:pt x="0" y="243"/>
                    <a:pt x="3" y="234"/>
                    <a:pt x="10" y="228"/>
                  </a:cubicBezTo>
                  <a:cubicBezTo>
                    <a:pt x="227" y="11"/>
                    <a:pt x="227" y="11"/>
                    <a:pt x="227" y="11"/>
                  </a:cubicBezTo>
                  <a:cubicBezTo>
                    <a:pt x="235" y="2"/>
                    <a:pt x="248" y="0"/>
                    <a:pt x="259" y="4"/>
                  </a:cubicBezTo>
                  <a:cubicBezTo>
                    <a:pt x="270" y="7"/>
                    <a:pt x="277" y="17"/>
                    <a:pt x="278" y="29"/>
                  </a:cubicBezTo>
                  <a:cubicBezTo>
                    <a:pt x="297" y="242"/>
                    <a:pt x="297" y="242"/>
                    <a:pt x="297" y="242"/>
                  </a:cubicBezTo>
                  <a:cubicBezTo>
                    <a:pt x="298" y="251"/>
                    <a:pt x="295" y="259"/>
                    <a:pt x="289" y="266"/>
                  </a:cubicBezTo>
                  <a:cubicBezTo>
                    <a:pt x="71" y="483"/>
                    <a:pt x="71" y="483"/>
                    <a:pt x="71" y="483"/>
                  </a:cubicBezTo>
                  <a:cubicBezTo>
                    <a:pt x="65" y="489"/>
                    <a:pt x="58" y="492"/>
                    <a:pt x="50" y="492"/>
                  </a:cubicBezTo>
                  <a:close/>
                  <a:moveTo>
                    <a:pt x="62" y="260"/>
                  </a:moveTo>
                  <a:cubicBezTo>
                    <a:pt x="74" y="395"/>
                    <a:pt x="74" y="395"/>
                    <a:pt x="74" y="395"/>
                  </a:cubicBezTo>
                  <a:cubicBezTo>
                    <a:pt x="236" y="233"/>
                    <a:pt x="236" y="233"/>
                    <a:pt x="236" y="233"/>
                  </a:cubicBezTo>
                  <a:cubicBezTo>
                    <a:pt x="224" y="99"/>
                    <a:pt x="224" y="99"/>
                    <a:pt x="224" y="99"/>
                  </a:cubicBezTo>
                  <a:lnTo>
                    <a:pt x="62" y="2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799">
                <a:latin typeface="+mn-lt"/>
                <a:ea typeface="+mn-ea"/>
              </a:endParaRPr>
            </a:p>
          </p:txBody>
        </p:sp>
        <p:sp>
          <p:nvSpPr>
            <p:cNvPr id="13" name="Freeform 11"/>
            <p:cNvSpPr>
              <a:spLocks noEditPoints="1"/>
            </p:cNvSpPr>
            <p:nvPr/>
          </p:nvSpPr>
          <p:spPr bwMode="auto">
            <a:xfrm>
              <a:off x="4157663" y="5083175"/>
              <a:ext cx="501650" cy="301625"/>
            </a:xfrm>
            <a:custGeom>
              <a:avLst/>
              <a:gdLst>
                <a:gd name="T0" fmla="*/ 245 w 494"/>
                <a:gd name="T1" fmla="*/ 297 h 297"/>
                <a:gd name="T2" fmla="*/ 242 w 494"/>
                <a:gd name="T3" fmla="*/ 296 h 297"/>
                <a:gd name="T4" fmla="*/ 29 w 494"/>
                <a:gd name="T5" fmla="*/ 278 h 297"/>
                <a:gd name="T6" fmla="*/ 4 w 494"/>
                <a:gd name="T7" fmla="*/ 258 h 297"/>
                <a:gd name="T8" fmla="*/ 11 w 494"/>
                <a:gd name="T9" fmla="*/ 226 h 297"/>
                <a:gd name="T10" fmla="*/ 228 w 494"/>
                <a:gd name="T11" fmla="*/ 9 h 297"/>
                <a:gd name="T12" fmla="*/ 252 w 494"/>
                <a:gd name="T13" fmla="*/ 0 h 297"/>
                <a:gd name="T14" fmla="*/ 464 w 494"/>
                <a:gd name="T15" fmla="*/ 19 h 297"/>
                <a:gd name="T16" fmla="*/ 490 w 494"/>
                <a:gd name="T17" fmla="*/ 39 h 297"/>
                <a:gd name="T18" fmla="*/ 483 w 494"/>
                <a:gd name="T19" fmla="*/ 70 h 297"/>
                <a:gd name="T20" fmla="*/ 266 w 494"/>
                <a:gd name="T21" fmla="*/ 288 h 297"/>
                <a:gd name="T22" fmla="*/ 245 w 494"/>
                <a:gd name="T23" fmla="*/ 297 h 297"/>
                <a:gd name="T24" fmla="*/ 99 w 494"/>
                <a:gd name="T25" fmla="*/ 223 h 297"/>
                <a:gd name="T26" fmla="*/ 233 w 494"/>
                <a:gd name="T27" fmla="*/ 235 h 297"/>
                <a:gd name="T28" fmla="*/ 395 w 494"/>
                <a:gd name="T29" fmla="*/ 73 h 297"/>
                <a:gd name="T30" fmla="*/ 261 w 494"/>
                <a:gd name="T31" fmla="*/ 62 h 297"/>
                <a:gd name="T32" fmla="*/ 99 w 494"/>
                <a:gd name="T33" fmla="*/ 223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94" h="297">
                  <a:moveTo>
                    <a:pt x="245" y="297"/>
                  </a:moveTo>
                  <a:cubicBezTo>
                    <a:pt x="244" y="297"/>
                    <a:pt x="243" y="297"/>
                    <a:pt x="242" y="296"/>
                  </a:cubicBezTo>
                  <a:cubicBezTo>
                    <a:pt x="29" y="278"/>
                    <a:pt x="29" y="278"/>
                    <a:pt x="29" y="278"/>
                  </a:cubicBezTo>
                  <a:cubicBezTo>
                    <a:pt x="18" y="277"/>
                    <a:pt x="8" y="269"/>
                    <a:pt x="4" y="258"/>
                  </a:cubicBezTo>
                  <a:cubicBezTo>
                    <a:pt x="0" y="247"/>
                    <a:pt x="2" y="235"/>
                    <a:pt x="11" y="226"/>
                  </a:cubicBezTo>
                  <a:cubicBezTo>
                    <a:pt x="228" y="9"/>
                    <a:pt x="228" y="9"/>
                    <a:pt x="228" y="9"/>
                  </a:cubicBezTo>
                  <a:cubicBezTo>
                    <a:pt x="234" y="3"/>
                    <a:pt x="243" y="0"/>
                    <a:pt x="252" y="0"/>
                  </a:cubicBezTo>
                  <a:cubicBezTo>
                    <a:pt x="464" y="19"/>
                    <a:pt x="464" y="19"/>
                    <a:pt x="464" y="19"/>
                  </a:cubicBezTo>
                  <a:cubicBezTo>
                    <a:pt x="476" y="20"/>
                    <a:pt x="486" y="28"/>
                    <a:pt x="490" y="39"/>
                  </a:cubicBezTo>
                  <a:cubicBezTo>
                    <a:pt x="494" y="50"/>
                    <a:pt x="491" y="62"/>
                    <a:pt x="483" y="70"/>
                  </a:cubicBezTo>
                  <a:cubicBezTo>
                    <a:pt x="266" y="288"/>
                    <a:pt x="266" y="288"/>
                    <a:pt x="266" y="288"/>
                  </a:cubicBezTo>
                  <a:cubicBezTo>
                    <a:pt x="260" y="293"/>
                    <a:pt x="252" y="297"/>
                    <a:pt x="245" y="297"/>
                  </a:cubicBezTo>
                  <a:close/>
                  <a:moveTo>
                    <a:pt x="99" y="223"/>
                  </a:moveTo>
                  <a:cubicBezTo>
                    <a:pt x="233" y="235"/>
                    <a:pt x="233" y="235"/>
                    <a:pt x="233" y="235"/>
                  </a:cubicBezTo>
                  <a:cubicBezTo>
                    <a:pt x="395" y="73"/>
                    <a:pt x="395" y="73"/>
                    <a:pt x="395" y="73"/>
                  </a:cubicBezTo>
                  <a:cubicBezTo>
                    <a:pt x="261" y="62"/>
                    <a:pt x="261" y="62"/>
                    <a:pt x="261" y="62"/>
                  </a:cubicBezTo>
                  <a:lnTo>
                    <a:pt x="99" y="2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799">
                <a:latin typeface="+mn-lt"/>
                <a:ea typeface="+mn-ea"/>
              </a:endParaRPr>
            </a:p>
          </p:txBody>
        </p:sp>
      </p:grpSp>
      <p:sp>
        <p:nvSpPr>
          <p:cNvPr id="14" name="Freeform 6"/>
          <p:cNvSpPr>
            <a:spLocks/>
          </p:cNvSpPr>
          <p:nvPr userDrawn="1"/>
        </p:nvSpPr>
        <p:spPr bwMode="auto">
          <a:xfrm>
            <a:off x="3211785" y="296368"/>
            <a:ext cx="8975455" cy="864888"/>
          </a:xfrm>
          <a:custGeom>
            <a:avLst/>
            <a:gdLst>
              <a:gd name="T0" fmla="*/ 6409 w 6533"/>
              <a:gd name="T1" fmla="*/ 0 h 617"/>
              <a:gd name="T2" fmla="*/ 0 w 6533"/>
              <a:gd name="T3" fmla="*/ 0 h 617"/>
              <a:gd name="T4" fmla="*/ 126 w 6533"/>
              <a:gd name="T5" fmla="*/ 310 h 617"/>
              <a:gd name="T6" fmla="*/ 0 w 6533"/>
              <a:gd name="T7" fmla="*/ 617 h 617"/>
              <a:gd name="T8" fmla="*/ 6409 w 6533"/>
              <a:gd name="T9" fmla="*/ 617 h 617"/>
              <a:gd name="T10" fmla="*/ 6533 w 6533"/>
              <a:gd name="T11" fmla="*/ 310 h 617"/>
              <a:gd name="T12" fmla="*/ 6409 w 6533"/>
              <a:gd name="T13" fmla="*/ 0 h 617"/>
              <a:gd name="connsiteX0" fmla="*/ 9810 w 9810"/>
              <a:gd name="connsiteY0" fmla="*/ 0 h 10000"/>
              <a:gd name="connsiteX1" fmla="*/ 0 w 9810"/>
              <a:gd name="connsiteY1" fmla="*/ 0 h 10000"/>
              <a:gd name="connsiteX2" fmla="*/ 193 w 9810"/>
              <a:gd name="connsiteY2" fmla="*/ 5024 h 10000"/>
              <a:gd name="connsiteX3" fmla="*/ 0 w 9810"/>
              <a:gd name="connsiteY3" fmla="*/ 10000 h 10000"/>
              <a:gd name="connsiteX4" fmla="*/ 9810 w 9810"/>
              <a:gd name="connsiteY4" fmla="*/ 10000 h 10000"/>
              <a:gd name="connsiteX5" fmla="*/ 7589 w 9810"/>
              <a:gd name="connsiteY5" fmla="*/ 5574 h 10000"/>
              <a:gd name="connsiteX6" fmla="*/ 9810 w 9810"/>
              <a:gd name="connsiteY6" fmla="*/ 0 h 10000"/>
              <a:gd name="connsiteX0" fmla="*/ 7021 w 10000"/>
              <a:gd name="connsiteY0" fmla="*/ 0 h 10000"/>
              <a:gd name="connsiteX1" fmla="*/ 0 w 10000"/>
              <a:gd name="connsiteY1" fmla="*/ 0 h 10000"/>
              <a:gd name="connsiteX2" fmla="*/ 197 w 10000"/>
              <a:gd name="connsiteY2" fmla="*/ 5024 h 10000"/>
              <a:gd name="connsiteX3" fmla="*/ 0 w 10000"/>
              <a:gd name="connsiteY3" fmla="*/ 10000 h 10000"/>
              <a:gd name="connsiteX4" fmla="*/ 10000 w 10000"/>
              <a:gd name="connsiteY4" fmla="*/ 10000 h 10000"/>
              <a:gd name="connsiteX5" fmla="*/ 7736 w 10000"/>
              <a:gd name="connsiteY5" fmla="*/ 5574 h 10000"/>
              <a:gd name="connsiteX6" fmla="*/ 7021 w 10000"/>
              <a:gd name="connsiteY6" fmla="*/ 0 h 10000"/>
              <a:gd name="connsiteX0" fmla="*/ 7021 w 7736"/>
              <a:gd name="connsiteY0" fmla="*/ 0 h 10038"/>
              <a:gd name="connsiteX1" fmla="*/ 0 w 7736"/>
              <a:gd name="connsiteY1" fmla="*/ 0 h 10038"/>
              <a:gd name="connsiteX2" fmla="*/ 197 w 7736"/>
              <a:gd name="connsiteY2" fmla="*/ 5024 h 10038"/>
              <a:gd name="connsiteX3" fmla="*/ 0 w 7736"/>
              <a:gd name="connsiteY3" fmla="*/ 10000 h 10038"/>
              <a:gd name="connsiteX4" fmla="*/ 7017 w 7736"/>
              <a:gd name="connsiteY4" fmla="*/ 10038 h 10038"/>
              <a:gd name="connsiteX5" fmla="*/ 7736 w 7736"/>
              <a:gd name="connsiteY5" fmla="*/ 5574 h 10038"/>
              <a:gd name="connsiteX6" fmla="*/ 7021 w 7736"/>
              <a:gd name="connsiteY6" fmla="*/ 0 h 10038"/>
              <a:gd name="connsiteX0" fmla="*/ 9076 w 9316"/>
              <a:gd name="connsiteY0" fmla="*/ 0 h 10000"/>
              <a:gd name="connsiteX1" fmla="*/ 0 w 9316"/>
              <a:gd name="connsiteY1" fmla="*/ 0 h 10000"/>
              <a:gd name="connsiteX2" fmla="*/ 255 w 9316"/>
              <a:gd name="connsiteY2" fmla="*/ 5005 h 10000"/>
              <a:gd name="connsiteX3" fmla="*/ 0 w 9316"/>
              <a:gd name="connsiteY3" fmla="*/ 9962 h 10000"/>
              <a:gd name="connsiteX4" fmla="*/ 9071 w 9316"/>
              <a:gd name="connsiteY4" fmla="*/ 10000 h 10000"/>
              <a:gd name="connsiteX5" fmla="*/ 9316 w 9316"/>
              <a:gd name="connsiteY5" fmla="*/ 5668 h 10000"/>
              <a:gd name="connsiteX6" fmla="*/ 9076 w 9316"/>
              <a:gd name="connsiteY6" fmla="*/ 0 h 10000"/>
              <a:gd name="connsiteX0" fmla="*/ 9742 w 10000"/>
              <a:gd name="connsiteY0" fmla="*/ 0 h 10000"/>
              <a:gd name="connsiteX1" fmla="*/ 0 w 10000"/>
              <a:gd name="connsiteY1" fmla="*/ 0 h 10000"/>
              <a:gd name="connsiteX2" fmla="*/ 274 w 10000"/>
              <a:gd name="connsiteY2" fmla="*/ 5005 h 10000"/>
              <a:gd name="connsiteX3" fmla="*/ 0 w 10000"/>
              <a:gd name="connsiteY3" fmla="*/ 9962 h 10000"/>
              <a:gd name="connsiteX4" fmla="*/ 9737 w 10000"/>
              <a:gd name="connsiteY4" fmla="*/ 10000 h 10000"/>
              <a:gd name="connsiteX5" fmla="*/ 10000 w 10000"/>
              <a:gd name="connsiteY5" fmla="*/ 5668 h 10000"/>
              <a:gd name="connsiteX6" fmla="*/ 9742 w 10000"/>
              <a:gd name="connsiteY6" fmla="*/ 0 h 10000"/>
              <a:gd name="connsiteX0" fmla="*/ 9742 w 9877"/>
              <a:gd name="connsiteY0" fmla="*/ 0 h 10000"/>
              <a:gd name="connsiteX1" fmla="*/ 0 w 9877"/>
              <a:gd name="connsiteY1" fmla="*/ 0 h 10000"/>
              <a:gd name="connsiteX2" fmla="*/ 274 w 9877"/>
              <a:gd name="connsiteY2" fmla="*/ 5005 h 10000"/>
              <a:gd name="connsiteX3" fmla="*/ 0 w 9877"/>
              <a:gd name="connsiteY3" fmla="*/ 9962 h 10000"/>
              <a:gd name="connsiteX4" fmla="*/ 9737 w 9877"/>
              <a:gd name="connsiteY4" fmla="*/ 10000 h 10000"/>
              <a:gd name="connsiteX5" fmla="*/ 9738 w 9877"/>
              <a:gd name="connsiteY5" fmla="*/ 5783 h 10000"/>
              <a:gd name="connsiteX6" fmla="*/ 9742 w 9877"/>
              <a:gd name="connsiteY6" fmla="*/ 0 h 10000"/>
              <a:gd name="connsiteX0" fmla="*/ 9863 w 9991"/>
              <a:gd name="connsiteY0" fmla="*/ 0 h 10000"/>
              <a:gd name="connsiteX1" fmla="*/ 0 w 9991"/>
              <a:gd name="connsiteY1" fmla="*/ 0 h 10000"/>
              <a:gd name="connsiteX2" fmla="*/ 277 w 9991"/>
              <a:gd name="connsiteY2" fmla="*/ 5005 h 10000"/>
              <a:gd name="connsiteX3" fmla="*/ 0 w 9991"/>
              <a:gd name="connsiteY3" fmla="*/ 9962 h 10000"/>
              <a:gd name="connsiteX4" fmla="*/ 9858 w 9991"/>
              <a:gd name="connsiteY4" fmla="*/ 10000 h 10000"/>
              <a:gd name="connsiteX5" fmla="*/ 9817 w 9991"/>
              <a:gd name="connsiteY5" fmla="*/ 5783 h 10000"/>
              <a:gd name="connsiteX6" fmla="*/ 9863 w 9991"/>
              <a:gd name="connsiteY6" fmla="*/ 0 h 10000"/>
              <a:gd name="connsiteX0" fmla="*/ 9872 w 10014"/>
              <a:gd name="connsiteY0" fmla="*/ 0 h 10000"/>
              <a:gd name="connsiteX1" fmla="*/ 0 w 10014"/>
              <a:gd name="connsiteY1" fmla="*/ 0 h 10000"/>
              <a:gd name="connsiteX2" fmla="*/ 277 w 10014"/>
              <a:gd name="connsiteY2" fmla="*/ 5005 h 10000"/>
              <a:gd name="connsiteX3" fmla="*/ 0 w 10014"/>
              <a:gd name="connsiteY3" fmla="*/ 9962 h 10000"/>
              <a:gd name="connsiteX4" fmla="*/ 9867 w 10014"/>
              <a:gd name="connsiteY4" fmla="*/ 10000 h 10000"/>
              <a:gd name="connsiteX5" fmla="*/ 9890 w 10014"/>
              <a:gd name="connsiteY5" fmla="*/ 5745 h 10000"/>
              <a:gd name="connsiteX6" fmla="*/ 9872 w 10014"/>
              <a:gd name="connsiteY6" fmla="*/ 0 h 10000"/>
              <a:gd name="connsiteX0" fmla="*/ 9872 w 10030"/>
              <a:gd name="connsiteY0" fmla="*/ 0 h 10000"/>
              <a:gd name="connsiteX1" fmla="*/ 0 w 10030"/>
              <a:gd name="connsiteY1" fmla="*/ 0 h 10000"/>
              <a:gd name="connsiteX2" fmla="*/ 277 w 10030"/>
              <a:gd name="connsiteY2" fmla="*/ 5005 h 10000"/>
              <a:gd name="connsiteX3" fmla="*/ 0 w 10030"/>
              <a:gd name="connsiteY3" fmla="*/ 9962 h 10000"/>
              <a:gd name="connsiteX4" fmla="*/ 9867 w 10030"/>
              <a:gd name="connsiteY4" fmla="*/ 10000 h 10000"/>
              <a:gd name="connsiteX5" fmla="*/ 9890 w 10030"/>
              <a:gd name="connsiteY5" fmla="*/ 5745 h 10000"/>
              <a:gd name="connsiteX6" fmla="*/ 9872 w 10030"/>
              <a:gd name="connsiteY6" fmla="*/ 0 h 10000"/>
              <a:gd name="connsiteX0" fmla="*/ 9872 w 9921"/>
              <a:gd name="connsiteY0" fmla="*/ 0 h 10000"/>
              <a:gd name="connsiteX1" fmla="*/ 0 w 9921"/>
              <a:gd name="connsiteY1" fmla="*/ 0 h 10000"/>
              <a:gd name="connsiteX2" fmla="*/ 277 w 9921"/>
              <a:gd name="connsiteY2" fmla="*/ 5005 h 10000"/>
              <a:gd name="connsiteX3" fmla="*/ 0 w 9921"/>
              <a:gd name="connsiteY3" fmla="*/ 9962 h 10000"/>
              <a:gd name="connsiteX4" fmla="*/ 9867 w 9921"/>
              <a:gd name="connsiteY4" fmla="*/ 10000 h 10000"/>
              <a:gd name="connsiteX5" fmla="*/ 9890 w 9921"/>
              <a:gd name="connsiteY5" fmla="*/ 5745 h 10000"/>
              <a:gd name="connsiteX6" fmla="*/ 9872 w 9921"/>
              <a:gd name="connsiteY6" fmla="*/ 0 h 10000"/>
              <a:gd name="connsiteX0" fmla="*/ 9951 w 9974"/>
              <a:gd name="connsiteY0" fmla="*/ 0 h 10000"/>
              <a:gd name="connsiteX1" fmla="*/ 0 w 9974"/>
              <a:gd name="connsiteY1" fmla="*/ 0 h 10000"/>
              <a:gd name="connsiteX2" fmla="*/ 279 w 9974"/>
              <a:gd name="connsiteY2" fmla="*/ 5005 h 10000"/>
              <a:gd name="connsiteX3" fmla="*/ 0 w 9974"/>
              <a:gd name="connsiteY3" fmla="*/ 9962 h 10000"/>
              <a:gd name="connsiteX4" fmla="*/ 9946 w 9974"/>
              <a:gd name="connsiteY4" fmla="*/ 10000 h 10000"/>
              <a:gd name="connsiteX5" fmla="*/ 9969 w 9974"/>
              <a:gd name="connsiteY5" fmla="*/ 5745 h 10000"/>
              <a:gd name="connsiteX6" fmla="*/ 9951 w 9974"/>
              <a:gd name="connsiteY6" fmla="*/ 0 h 10000"/>
              <a:gd name="connsiteX0" fmla="*/ 9977 w 10001"/>
              <a:gd name="connsiteY0" fmla="*/ 0 h 10000"/>
              <a:gd name="connsiteX1" fmla="*/ 0 w 10001"/>
              <a:gd name="connsiteY1" fmla="*/ 0 h 10000"/>
              <a:gd name="connsiteX2" fmla="*/ 280 w 10001"/>
              <a:gd name="connsiteY2" fmla="*/ 5005 h 10000"/>
              <a:gd name="connsiteX3" fmla="*/ 0 w 10001"/>
              <a:gd name="connsiteY3" fmla="*/ 9962 h 10000"/>
              <a:gd name="connsiteX4" fmla="*/ 9972 w 10001"/>
              <a:gd name="connsiteY4" fmla="*/ 10000 h 10000"/>
              <a:gd name="connsiteX5" fmla="*/ 9995 w 10001"/>
              <a:gd name="connsiteY5" fmla="*/ 5745 h 10000"/>
              <a:gd name="connsiteX6" fmla="*/ 9977 w 10001"/>
              <a:gd name="connsiteY6" fmla="*/ 0 h 10000"/>
              <a:gd name="connsiteX0" fmla="*/ 9977 w 10001"/>
              <a:gd name="connsiteY0" fmla="*/ 0 h 10000"/>
              <a:gd name="connsiteX1" fmla="*/ 0 w 10001"/>
              <a:gd name="connsiteY1" fmla="*/ 0 h 10000"/>
              <a:gd name="connsiteX2" fmla="*/ 280 w 10001"/>
              <a:gd name="connsiteY2" fmla="*/ 5005 h 10000"/>
              <a:gd name="connsiteX3" fmla="*/ 0 w 10001"/>
              <a:gd name="connsiteY3" fmla="*/ 9962 h 10000"/>
              <a:gd name="connsiteX4" fmla="*/ 9972 w 10001"/>
              <a:gd name="connsiteY4" fmla="*/ 10000 h 10000"/>
              <a:gd name="connsiteX5" fmla="*/ 9995 w 10001"/>
              <a:gd name="connsiteY5" fmla="*/ 5745 h 10000"/>
              <a:gd name="connsiteX6" fmla="*/ 9977 w 10001"/>
              <a:gd name="connsiteY6" fmla="*/ 0 h 10000"/>
              <a:gd name="connsiteX0" fmla="*/ 9977 w 10001"/>
              <a:gd name="connsiteY0" fmla="*/ 0 h 10000"/>
              <a:gd name="connsiteX1" fmla="*/ 0 w 10001"/>
              <a:gd name="connsiteY1" fmla="*/ 0 h 10000"/>
              <a:gd name="connsiteX2" fmla="*/ 280 w 10001"/>
              <a:gd name="connsiteY2" fmla="*/ 5005 h 10000"/>
              <a:gd name="connsiteX3" fmla="*/ 0 w 10001"/>
              <a:gd name="connsiteY3" fmla="*/ 9962 h 10000"/>
              <a:gd name="connsiteX4" fmla="*/ 9972 w 10001"/>
              <a:gd name="connsiteY4" fmla="*/ 10000 h 10000"/>
              <a:gd name="connsiteX5" fmla="*/ 9995 w 10001"/>
              <a:gd name="connsiteY5" fmla="*/ 5745 h 10000"/>
              <a:gd name="connsiteX6" fmla="*/ 9977 w 10001"/>
              <a:gd name="connsiteY6" fmla="*/ 0 h 10000"/>
              <a:gd name="connsiteX0" fmla="*/ 9977 w 9995"/>
              <a:gd name="connsiteY0" fmla="*/ 0 h 10000"/>
              <a:gd name="connsiteX1" fmla="*/ 0 w 9995"/>
              <a:gd name="connsiteY1" fmla="*/ 0 h 10000"/>
              <a:gd name="connsiteX2" fmla="*/ 280 w 9995"/>
              <a:gd name="connsiteY2" fmla="*/ 5005 h 10000"/>
              <a:gd name="connsiteX3" fmla="*/ 0 w 9995"/>
              <a:gd name="connsiteY3" fmla="*/ 9962 h 10000"/>
              <a:gd name="connsiteX4" fmla="*/ 9972 w 9995"/>
              <a:gd name="connsiteY4" fmla="*/ 10000 h 10000"/>
              <a:gd name="connsiteX5" fmla="*/ 9995 w 9995"/>
              <a:gd name="connsiteY5" fmla="*/ 5745 h 10000"/>
              <a:gd name="connsiteX6" fmla="*/ 9977 w 9995"/>
              <a:gd name="connsiteY6" fmla="*/ 0 h 10000"/>
              <a:gd name="connsiteX0" fmla="*/ 9999 w 10000"/>
              <a:gd name="connsiteY0" fmla="*/ 0 h 10000"/>
              <a:gd name="connsiteX1" fmla="*/ 0 w 10000"/>
              <a:gd name="connsiteY1" fmla="*/ 0 h 10000"/>
              <a:gd name="connsiteX2" fmla="*/ 280 w 10000"/>
              <a:gd name="connsiteY2" fmla="*/ 5005 h 10000"/>
              <a:gd name="connsiteX3" fmla="*/ 0 w 10000"/>
              <a:gd name="connsiteY3" fmla="*/ 9962 h 10000"/>
              <a:gd name="connsiteX4" fmla="*/ 9977 w 10000"/>
              <a:gd name="connsiteY4" fmla="*/ 10000 h 10000"/>
              <a:gd name="connsiteX5" fmla="*/ 10000 w 10000"/>
              <a:gd name="connsiteY5" fmla="*/ 5745 h 10000"/>
              <a:gd name="connsiteX6" fmla="*/ 9999 w 10000"/>
              <a:gd name="connsiteY6" fmla="*/ 0 h 10000"/>
              <a:gd name="connsiteX0" fmla="*/ 9999 w 10004"/>
              <a:gd name="connsiteY0" fmla="*/ 0 h 10000"/>
              <a:gd name="connsiteX1" fmla="*/ 0 w 10004"/>
              <a:gd name="connsiteY1" fmla="*/ 0 h 10000"/>
              <a:gd name="connsiteX2" fmla="*/ 280 w 10004"/>
              <a:gd name="connsiteY2" fmla="*/ 5005 h 10000"/>
              <a:gd name="connsiteX3" fmla="*/ 0 w 10004"/>
              <a:gd name="connsiteY3" fmla="*/ 9962 h 10000"/>
              <a:gd name="connsiteX4" fmla="*/ 10000 w 10004"/>
              <a:gd name="connsiteY4" fmla="*/ 10000 h 10000"/>
              <a:gd name="connsiteX5" fmla="*/ 10000 w 10004"/>
              <a:gd name="connsiteY5" fmla="*/ 5745 h 10000"/>
              <a:gd name="connsiteX6" fmla="*/ 9999 w 10004"/>
              <a:gd name="connsiteY6" fmla="*/ 0 h 10000"/>
              <a:gd name="connsiteX0" fmla="*/ 9999 w 10000"/>
              <a:gd name="connsiteY0" fmla="*/ 0 h 10000"/>
              <a:gd name="connsiteX1" fmla="*/ 0 w 10000"/>
              <a:gd name="connsiteY1" fmla="*/ 0 h 10000"/>
              <a:gd name="connsiteX2" fmla="*/ 280 w 10000"/>
              <a:gd name="connsiteY2" fmla="*/ 5005 h 10000"/>
              <a:gd name="connsiteX3" fmla="*/ 0 w 10000"/>
              <a:gd name="connsiteY3" fmla="*/ 9962 h 10000"/>
              <a:gd name="connsiteX4" fmla="*/ 10000 w 10000"/>
              <a:gd name="connsiteY4" fmla="*/ 10000 h 10000"/>
              <a:gd name="connsiteX5" fmla="*/ 10000 w 10000"/>
              <a:gd name="connsiteY5" fmla="*/ 5745 h 10000"/>
              <a:gd name="connsiteX6" fmla="*/ 9999 w 10000"/>
              <a:gd name="connsiteY6" fmla="*/ 0 h 10000"/>
              <a:gd name="connsiteX0" fmla="*/ 14796 w 14796"/>
              <a:gd name="connsiteY0" fmla="*/ 0 h 10000"/>
              <a:gd name="connsiteX1" fmla="*/ 0 w 14796"/>
              <a:gd name="connsiteY1" fmla="*/ 0 h 10000"/>
              <a:gd name="connsiteX2" fmla="*/ 280 w 14796"/>
              <a:gd name="connsiteY2" fmla="*/ 5005 h 10000"/>
              <a:gd name="connsiteX3" fmla="*/ 0 w 14796"/>
              <a:gd name="connsiteY3" fmla="*/ 9962 h 10000"/>
              <a:gd name="connsiteX4" fmla="*/ 10000 w 14796"/>
              <a:gd name="connsiteY4" fmla="*/ 10000 h 10000"/>
              <a:gd name="connsiteX5" fmla="*/ 10000 w 14796"/>
              <a:gd name="connsiteY5" fmla="*/ 5745 h 10000"/>
              <a:gd name="connsiteX6" fmla="*/ 14796 w 14796"/>
              <a:gd name="connsiteY6" fmla="*/ 0 h 10000"/>
              <a:gd name="connsiteX0" fmla="*/ 14796 w 14796"/>
              <a:gd name="connsiteY0" fmla="*/ 0 h 9968"/>
              <a:gd name="connsiteX1" fmla="*/ 0 w 14796"/>
              <a:gd name="connsiteY1" fmla="*/ 0 h 9968"/>
              <a:gd name="connsiteX2" fmla="*/ 280 w 14796"/>
              <a:gd name="connsiteY2" fmla="*/ 5005 h 9968"/>
              <a:gd name="connsiteX3" fmla="*/ 0 w 14796"/>
              <a:gd name="connsiteY3" fmla="*/ 9962 h 9968"/>
              <a:gd name="connsiteX4" fmla="*/ 14788 w 14796"/>
              <a:gd name="connsiteY4" fmla="*/ 9968 h 9968"/>
              <a:gd name="connsiteX5" fmla="*/ 10000 w 14796"/>
              <a:gd name="connsiteY5" fmla="*/ 5745 h 9968"/>
              <a:gd name="connsiteX6" fmla="*/ 14796 w 14796"/>
              <a:gd name="connsiteY6" fmla="*/ 0 h 9968"/>
              <a:gd name="connsiteX0" fmla="*/ 10000 w 10000"/>
              <a:gd name="connsiteY0" fmla="*/ 0 h 10000"/>
              <a:gd name="connsiteX1" fmla="*/ 0 w 10000"/>
              <a:gd name="connsiteY1" fmla="*/ 0 h 10000"/>
              <a:gd name="connsiteX2" fmla="*/ 189 w 10000"/>
              <a:gd name="connsiteY2" fmla="*/ 5021 h 10000"/>
              <a:gd name="connsiteX3" fmla="*/ 0 w 10000"/>
              <a:gd name="connsiteY3" fmla="*/ 9994 h 10000"/>
              <a:gd name="connsiteX4" fmla="*/ 9995 w 10000"/>
              <a:gd name="connsiteY4" fmla="*/ 10000 h 10000"/>
              <a:gd name="connsiteX5" fmla="*/ 9998 w 10000"/>
              <a:gd name="connsiteY5" fmla="*/ 6152 h 10000"/>
              <a:gd name="connsiteX6" fmla="*/ 10000 w 10000"/>
              <a:gd name="connsiteY6"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10000">
                <a:moveTo>
                  <a:pt x="10000" y="0"/>
                </a:moveTo>
                <a:lnTo>
                  <a:pt x="0" y="0"/>
                </a:lnTo>
                <a:cubicBezTo>
                  <a:pt x="62" y="1674"/>
                  <a:pt x="124" y="3347"/>
                  <a:pt x="189" y="5021"/>
                </a:cubicBezTo>
                <a:cubicBezTo>
                  <a:pt x="124" y="6679"/>
                  <a:pt x="62" y="8336"/>
                  <a:pt x="0" y="9994"/>
                </a:cubicBezTo>
                <a:lnTo>
                  <a:pt x="9995" y="10000"/>
                </a:lnTo>
                <a:cubicBezTo>
                  <a:pt x="9993" y="8184"/>
                  <a:pt x="9998" y="8051"/>
                  <a:pt x="9998" y="6152"/>
                </a:cubicBezTo>
                <a:cubicBezTo>
                  <a:pt x="9996" y="3296"/>
                  <a:pt x="10001" y="2674"/>
                  <a:pt x="10000" y="0"/>
                </a:cubicBezTo>
                <a:close/>
              </a:path>
            </a:pathLst>
          </a:custGeom>
          <a:solidFill>
            <a:schemeClr val="bg1">
              <a:lumMod val="9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04" tIns="45702" rIns="91404" bIns="45702" numCol="1" spcCol="0" rtlCol="0" fromWordArt="0" anchor="t" anchorCtr="0" forceAA="0" compatLnSpc="1">
            <a:prstTxWarp prst="textNoShape">
              <a:avLst/>
            </a:prstTxWarp>
            <a:noAutofit/>
          </a:bodyPr>
          <a:lstStyle/>
          <a:p>
            <a:endParaRPr lang="zh-CN" altLang="en-US" sz="1799">
              <a:latin typeface="+mn-lt"/>
              <a:ea typeface="+mn-ea"/>
            </a:endParaRPr>
          </a:p>
        </p:txBody>
      </p:sp>
      <p:sp>
        <p:nvSpPr>
          <p:cNvPr id="15" name="Freeform 11"/>
          <p:cNvSpPr>
            <a:spLocks/>
          </p:cNvSpPr>
          <p:nvPr userDrawn="1"/>
        </p:nvSpPr>
        <p:spPr bwMode="auto">
          <a:xfrm>
            <a:off x="3106455" y="296368"/>
            <a:ext cx="233272"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chemeClr val="bg1">
              <a:lumMod val="9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04" tIns="45702" rIns="91404" bIns="45702" numCol="1" spcCol="0" rtlCol="0" fromWordArt="0" anchor="t" anchorCtr="0" forceAA="0" compatLnSpc="1">
            <a:prstTxWarp prst="textNoShape">
              <a:avLst/>
            </a:prstTxWarp>
            <a:noAutofit/>
          </a:bodyPr>
          <a:lstStyle/>
          <a:p>
            <a:endParaRPr lang="zh-CN" altLang="en-US" sz="1799">
              <a:latin typeface="+mn-lt"/>
              <a:ea typeface="+mn-ea"/>
            </a:endParaRPr>
          </a:p>
        </p:txBody>
      </p:sp>
      <p:sp>
        <p:nvSpPr>
          <p:cNvPr id="16" name="文本占位符 6"/>
          <p:cNvSpPr>
            <a:spLocks noGrp="1"/>
          </p:cNvSpPr>
          <p:nvPr>
            <p:ph type="body" sz="quarter" idx="10" hasCustomPrompt="1"/>
          </p:nvPr>
        </p:nvSpPr>
        <p:spPr>
          <a:xfrm>
            <a:off x="469565" y="1233488"/>
            <a:ext cx="11274935" cy="4679788"/>
          </a:xfrm>
        </p:spPr>
        <p:txBody>
          <a:bodyPr/>
          <a:lstStyle>
            <a:lvl1pPr algn="just" fontAlgn="auto">
              <a:buClrTx/>
              <a:defRPr>
                <a:latin typeface="+mn-lt"/>
                <a:ea typeface="+mn-ea"/>
                <a:cs typeface="Arial" panose="020B0604020202020204" pitchFamily="34" charset="0"/>
              </a:defRPr>
            </a:lvl1pPr>
            <a:lvl2pPr marL="654938" indent="-251899" fontAlgn="auto">
              <a:buClrTx/>
              <a:buSzPct val="100000"/>
              <a:buFont typeface="Huawei Sans" panose="020C0503030203020204" pitchFamily="34" charset="0"/>
              <a:buChar char="▫"/>
              <a:defRPr>
                <a:solidFill>
                  <a:schemeClr val="tx1"/>
                </a:solidFill>
                <a:latin typeface="+mn-lt"/>
              </a:defRPr>
            </a:lvl2pPr>
            <a:lvl3pPr fontAlgn="auto">
              <a:defRPr lang="zh-CN" altLang="en-US" dirty="0" smtClean="0">
                <a:solidFill>
                  <a:schemeClr val="tx1"/>
                </a:solidFill>
                <a:latin typeface="+mn-lt"/>
                <a:ea typeface="+mn-ea"/>
              </a:defRPr>
            </a:lvl3pPr>
            <a:lvl4pPr fontAlgn="auto">
              <a:defRPr>
                <a:latin typeface="+mn-lt"/>
              </a:defRPr>
            </a:lvl4pPr>
            <a:lvl5pPr marL="1802879" indent="-201519" fontAlgn="auto">
              <a:buClrTx/>
              <a:buFont typeface="Huawei Sans" panose="020C0503030203020204" pitchFamily="34" charset="0"/>
              <a:buChar char="~"/>
              <a:defRPr>
                <a:latin typeface="+mn-lt"/>
              </a:defRPr>
            </a:lvl5pPr>
          </a:lstStyle>
          <a:p>
            <a:pPr eaLnBrk="1" hangingPunct="1"/>
            <a:r>
              <a:rPr lang="zh-CN" altLang="en-US" dirty="0"/>
              <a:t>学完本课程后，您将能够：</a:t>
            </a:r>
            <a:endParaRPr lang="en-US" altLang="zh-CN" dirty="0"/>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a:p>
            <a:pPr eaLnBrk="1" hangingPunct="1"/>
            <a:endParaRPr lang="en-US" altLang="zh-CN" dirty="0"/>
          </a:p>
        </p:txBody>
      </p:sp>
    </p:spTree>
    <p:extLst>
      <p:ext uri="{BB962C8B-B14F-4D97-AF65-F5344CB8AC3E}">
        <p14:creationId xmlns:p14="http://schemas.microsoft.com/office/powerpoint/2010/main" val="11537669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目录">
    <p:spTree>
      <p:nvGrpSpPr>
        <p:cNvPr id="1" name=""/>
        <p:cNvGrpSpPr/>
        <p:nvPr/>
      </p:nvGrpSpPr>
      <p:grpSpPr>
        <a:xfrm>
          <a:off x="0" y="0"/>
          <a:ext cx="0" cy="0"/>
          <a:chOff x="0" y="0"/>
          <a:chExt cx="0" cy="0"/>
        </a:xfrm>
      </p:grpSpPr>
      <p:sp>
        <p:nvSpPr>
          <p:cNvPr id="3" name="文本占位符 6"/>
          <p:cNvSpPr>
            <a:spLocks noGrp="1"/>
          </p:cNvSpPr>
          <p:nvPr>
            <p:ph type="body" sz="quarter" idx="10" hasCustomPrompt="1"/>
          </p:nvPr>
        </p:nvSpPr>
        <p:spPr>
          <a:xfrm>
            <a:off x="469565" y="1233487"/>
            <a:ext cx="11274935" cy="4680000"/>
          </a:xfrm>
        </p:spPr>
        <p:txBody>
          <a:bodyPr/>
          <a:lstStyle>
            <a:lvl1pPr marL="457017" marR="0" indent="-457017" algn="just" defTabSz="801367" rtl="0" eaLnBrk="1" fontAlgn="auto" latinLnBrk="0" hangingPunct="1">
              <a:lnSpc>
                <a:spcPct val="140000"/>
              </a:lnSpc>
              <a:spcBef>
                <a:spcPct val="30000"/>
              </a:spcBef>
              <a:spcAft>
                <a:spcPct val="0"/>
              </a:spcAft>
              <a:buClrTx/>
              <a:buSzPct val="100000"/>
              <a:buFont typeface="+mj-lt"/>
              <a:buAutoNum type="arabicPeriod"/>
              <a:tabLst/>
              <a:defRPr>
                <a:latin typeface="+mn-lt"/>
                <a:ea typeface="+mn-ea"/>
                <a:cs typeface="Arial" panose="020B0604020202020204" pitchFamily="34" charset="0"/>
              </a:defRPr>
            </a:lvl1pPr>
            <a:lvl2pPr fontAlgn="auto">
              <a:buClrTx/>
              <a:buSzPct val="100000"/>
              <a:buFont typeface="Huawei Sans" panose="020C0503030203020204" pitchFamily="34" charset="0"/>
              <a:buChar char="▫"/>
              <a:defRPr>
                <a:latin typeface="+mn-lt"/>
              </a:defRPr>
            </a:lvl2pPr>
            <a:lvl3pPr>
              <a:defRPr/>
            </a:lvl3pPr>
            <a:lvl5pPr>
              <a:buNone/>
              <a:defRPr/>
            </a:lvl5pPr>
          </a:lstStyle>
          <a:p>
            <a:pPr marL="457200" indent="-457200">
              <a:buSzPct val="100000"/>
              <a:buFont typeface="+mj-lt"/>
              <a:buAutoNum type="arabicPeriod"/>
            </a:pPr>
            <a:r>
              <a:rPr lang="zh-CN" altLang="en-US" dirty="0"/>
              <a:t>一级目录一</a:t>
            </a:r>
            <a:endParaRPr lang="en-US" altLang="zh-CN" dirty="0"/>
          </a:p>
          <a:p>
            <a:pPr marL="653788" lvl="1" indent="-457017">
              <a:buSzPct val="100000"/>
              <a:buFont typeface="+mj-lt"/>
              <a:buAutoNum type="arabicPeriod"/>
            </a:pPr>
            <a:endParaRPr lang="en-US" altLang="zh-CN" dirty="0"/>
          </a:p>
          <a:p>
            <a:pPr marL="457200" indent="-457200">
              <a:buSzPct val="100000"/>
              <a:buFont typeface="+mj-lt"/>
              <a:buAutoNum type="arabicPeriod"/>
            </a:pPr>
            <a:r>
              <a:rPr lang="zh-CN" altLang="en-US" dirty="0"/>
              <a:t>一级目录二</a:t>
            </a:r>
            <a:endParaRPr lang="en-US" altLang="zh-CN" dirty="0"/>
          </a:p>
          <a:p>
            <a:pPr marL="457200" indent="-457200">
              <a:buSzPct val="100000"/>
              <a:buFont typeface="+mj-lt"/>
              <a:buAutoNum type="arabicPeriod"/>
            </a:pPr>
            <a:r>
              <a:rPr lang="zh-CN" altLang="en-US" dirty="0"/>
              <a:t>一级目录三</a:t>
            </a:r>
            <a:endParaRPr lang="en-US" altLang="zh-CN" dirty="0"/>
          </a:p>
          <a:p>
            <a:pPr marL="457200" indent="-457200">
              <a:buSzPct val="100000"/>
              <a:buFont typeface="+mj-lt"/>
              <a:buAutoNum type="arabicPeriod"/>
            </a:pPr>
            <a:r>
              <a:rPr lang="zh-CN" altLang="en-US" dirty="0"/>
              <a:t>一级目录四</a:t>
            </a:r>
            <a:endParaRPr lang="en-US" altLang="zh-CN" dirty="0"/>
          </a:p>
          <a:p>
            <a:endParaRPr lang="zh-CN" altLang="en-US" dirty="0"/>
          </a:p>
        </p:txBody>
      </p:sp>
      <p:sp>
        <p:nvSpPr>
          <p:cNvPr id="4" name="TextBox 10">
            <a:extLst>
              <a:ext uri="{FF2B5EF4-FFF2-40B4-BE49-F238E27FC236}">
                <a16:creationId xmlns:a16="http://schemas.microsoft.com/office/drawing/2014/main" xmlns="" id="{18ED692C-39CB-4AC0-81F6-D21CDD086EE4}"/>
              </a:ext>
            </a:extLst>
          </p:cNvPr>
          <p:cNvSpPr txBox="1"/>
          <p:nvPr userDrawn="1"/>
        </p:nvSpPr>
        <p:spPr bwMode="auto">
          <a:xfrm>
            <a:off x="1594877" y="408780"/>
            <a:ext cx="1664752" cy="639559"/>
          </a:xfrm>
          <a:prstGeom prst="rect">
            <a:avLst/>
          </a:prstGeom>
          <a:noFill/>
          <a:ln w="9525">
            <a:noFill/>
            <a:miter lim="800000"/>
            <a:headEnd/>
            <a:tailEnd/>
          </a:ln>
        </p:spPr>
        <p:txBody>
          <a:bodyPr wrap="square" lIns="99941" tIns="49967" rIns="99941" bIns="49967" rtlCol="0">
            <a:spAutoFit/>
          </a:bodyPr>
          <a:lstStyle/>
          <a:p>
            <a:pPr defTabSz="1001223" eaLnBrk="0" fontAlgn="auto" hangingPunct="0"/>
            <a:r>
              <a:rPr lang="zh-CN" altLang="en-US" sz="3499" b="1" dirty="0">
                <a:solidFill>
                  <a:schemeClr val="tx1"/>
                </a:solidFill>
                <a:latin typeface="+mn-lt"/>
                <a:ea typeface="+mn-ea"/>
                <a:cs typeface="Arial" pitchFamily="34" charset="0"/>
              </a:rPr>
              <a:t>目录</a:t>
            </a:r>
          </a:p>
        </p:txBody>
      </p:sp>
      <p:sp>
        <p:nvSpPr>
          <p:cNvPr id="5" name="Freeform 9"/>
          <p:cNvSpPr>
            <a:spLocks/>
          </p:cNvSpPr>
          <p:nvPr userDrawn="1"/>
        </p:nvSpPr>
        <p:spPr bwMode="auto">
          <a:xfrm>
            <a:off x="3112" y="296368"/>
            <a:ext cx="1375826" cy="864380"/>
          </a:xfrm>
          <a:custGeom>
            <a:avLst/>
            <a:gdLst>
              <a:gd name="T0" fmla="*/ 756 w 867"/>
              <a:gd name="T1" fmla="*/ 493 h 493"/>
              <a:gd name="T2" fmla="*/ 0 w 867"/>
              <a:gd name="T3" fmla="*/ 493 h 493"/>
              <a:gd name="T4" fmla="*/ 0 w 867"/>
              <a:gd name="T5" fmla="*/ 0 h 493"/>
              <a:gd name="T6" fmla="*/ 756 w 867"/>
              <a:gd name="T7" fmla="*/ 0 h 493"/>
              <a:gd name="T8" fmla="*/ 867 w 867"/>
              <a:gd name="T9" fmla="*/ 248 h 493"/>
              <a:gd name="T10" fmla="*/ 756 w 867"/>
              <a:gd name="T11" fmla="*/ 493 h 493"/>
            </a:gdLst>
            <a:ahLst/>
            <a:cxnLst>
              <a:cxn ang="0">
                <a:pos x="T0" y="T1"/>
              </a:cxn>
              <a:cxn ang="0">
                <a:pos x="T2" y="T3"/>
              </a:cxn>
              <a:cxn ang="0">
                <a:pos x="T4" y="T5"/>
              </a:cxn>
              <a:cxn ang="0">
                <a:pos x="T6" y="T7"/>
              </a:cxn>
              <a:cxn ang="0">
                <a:pos x="T8" y="T9"/>
              </a:cxn>
              <a:cxn ang="0">
                <a:pos x="T10" y="T11"/>
              </a:cxn>
            </a:cxnLst>
            <a:rect l="0" t="0" r="r" b="b"/>
            <a:pathLst>
              <a:path w="867" h="493">
                <a:moveTo>
                  <a:pt x="756" y="493"/>
                </a:moveTo>
                <a:lnTo>
                  <a:pt x="0" y="493"/>
                </a:lnTo>
                <a:lnTo>
                  <a:pt x="0" y="0"/>
                </a:lnTo>
                <a:lnTo>
                  <a:pt x="756" y="0"/>
                </a:lnTo>
                <a:lnTo>
                  <a:pt x="867" y="248"/>
                </a:lnTo>
                <a:lnTo>
                  <a:pt x="756" y="493"/>
                </a:lnTo>
                <a:close/>
              </a:path>
            </a:pathLst>
          </a:custGeom>
          <a:solidFill>
            <a:srgbClr val="00B0F0"/>
          </a:solidFill>
          <a:ln w="9525" cap="flat" cmpd="sng" algn="ctr">
            <a:noFill/>
            <a:prstDash val="solid"/>
            <a:round/>
            <a:headEnd type="none" w="med" len="med"/>
            <a:tailEnd type="none" w="med" len="med"/>
          </a:ln>
          <a:effectLst/>
        </p:spPr>
        <p:txBody>
          <a:bodyPr rot="0" spcFirstLastPara="0" vertOverflow="overflow" horzOverflow="overflow" vert="horz" wrap="square" lIns="91404" tIns="45702" rIns="91404" bIns="45702" numCol="1" spcCol="0" rtlCol="0" fromWordArt="0" anchor="t" anchorCtr="0" forceAA="0" compatLnSpc="1">
            <a:prstTxWarp prst="textNoShape">
              <a:avLst/>
            </a:prstTxWarp>
            <a:noAutofit/>
          </a:bodyPr>
          <a:lstStyle/>
          <a:p>
            <a:endParaRPr lang="zh-CN" altLang="en-US" sz="1799">
              <a:latin typeface="+mn-lt"/>
              <a:ea typeface="+mn-ea"/>
            </a:endParaRPr>
          </a:p>
        </p:txBody>
      </p:sp>
      <p:sp>
        <p:nvSpPr>
          <p:cNvPr id="6" name="Freeform 11"/>
          <p:cNvSpPr>
            <a:spLocks/>
          </p:cNvSpPr>
          <p:nvPr userDrawn="1"/>
        </p:nvSpPr>
        <p:spPr bwMode="auto">
          <a:xfrm>
            <a:off x="1245702" y="296368"/>
            <a:ext cx="233272"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0B9CE5"/>
          </a:solidFill>
          <a:ln w="9525" cap="flat" cmpd="sng" algn="ctr">
            <a:noFill/>
            <a:prstDash val="solid"/>
            <a:round/>
            <a:headEnd type="none" w="med" len="med"/>
            <a:tailEnd type="none" w="med" len="med"/>
          </a:ln>
          <a:effectLst/>
        </p:spPr>
        <p:txBody>
          <a:bodyPr rot="0" spcFirstLastPara="0" vertOverflow="overflow" horzOverflow="overflow" vert="horz" wrap="square" lIns="91404" tIns="45702" rIns="91404" bIns="45702" numCol="1" spcCol="0" rtlCol="0" fromWordArt="0" anchor="t" anchorCtr="0" forceAA="0" compatLnSpc="1">
            <a:prstTxWarp prst="textNoShape">
              <a:avLst/>
            </a:prstTxWarp>
            <a:noAutofit/>
          </a:bodyPr>
          <a:lstStyle/>
          <a:p>
            <a:endParaRPr lang="zh-CN" altLang="en-US" sz="1799">
              <a:latin typeface="+mn-lt"/>
              <a:ea typeface="+mn-ea"/>
            </a:endParaRPr>
          </a:p>
        </p:txBody>
      </p:sp>
      <p:grpSp>
        <p:nvGrpSpPr>
          <p:cNvPr id="7" name="组合 6"/>
          <p:cNvGrpSpPr/>
          <p:nvPr userDrawn="1"/>
        </p:nvGrpSpPr>
        <p:grpSpPr>
          <a:xfrm>
            <a:off x="587159" y="515380"/>
            <a:ext cx="358195" cy="426359"/>
            <a:chOff x="3295650" y="230188"/>
            <a:chExt cx="936625" cy="1114426"/>
          </a:xfrm>
          <a:solidFill>
            <a:schemeClr val="bg1"/>
          </a:solidFill>
        </p:grpSpPr>
        <p:sp>
          <p:nvSpPr>
            <p:cNvPr id="8" name="Rectangle 16"/>
            <p:cNvSpPr>
              <a:spLocks noChangeArrowheads="1"/>
            </p:cNvSpPr>
            <p:nvPr/>
          </p:nvSpPr>
          <p:spPr bwMode="auto">
            <a:xfrm>
              <a:off x="3959225" y="876301"/>
              <a:ext cx="182563" cy="49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sz="1799">
                <a:latin typeface="+mn-lt"/>
                <a:ea typeface="+mn-ea"/>
              </a:endParaRPr>
            </a:p>
          </p:txBody>
        </p:sp>
        <p:sp>
          <p:nvSpPr>
            <p:cNvPr id="9" name="Rectangle 17"/>
            <p:cNvSpPr>
              <a:spLocks noChangeArrowheads="1"/>
            </p:cNvSpPr>
            <p:nvPr/>
          </p:nvSpPr>
          <p:spPr bwMode="auto">
            <a:xfrm>
              <a:off x="3959225" y="777876"/>
              <a:ext cx="182563" cy="49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sz="1799">
                <a:latin typeface="+mn-lt"/>
                <a:ea typeface="+mn-ea"/>
              </a:endParaRPr>
            </a:p>
          </p:txBody>
        </p:sp>
        <p:sp>
          <p:nvSpPr>
            <p:cNvPr id="10" name="Rectangle 18"/>
            <p:cNvSpPr>
              <a:spLocks noChangeArrowheads="1"/>
            </p:cNvSpPr>
            <p:nvPr/>
          </p:nvSpPr>
          <p:spPr bwMode="auto">
            <a:xfrm>
              <a:off x="3959225" y="677863"/>
              <a:ext cx="182563" cy="476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sz="1799">
                <a:latin typeface="+mn-lt"/>
                <a:ea typeface="+mn-ea"/>
              </a:endParaRPr>
            </a:p>
          </p:txBody>
        </p:sp>
        <p:sp>
          <p:nvSpPr>
            <p:cNvPr id="11" name="Rectangle 19"/>
            <p:cNvSpPr>
              <a:spLocks noChangeArrowheads="1"/>
            </p:cNvSpPr>
            <p:nvPr/>
          </p:nvSpPr>
          <p:spPr bwMode="auto">
            <a:xfrm>
              <a:off x="3959225" y="582613"/>
              <a:ext cx="182563" cy="49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sz="1799">
                <a:latin typeface="+mn-lt"/>
                <a:ea typeface="+mn-ea"/>
              </a:endParaRPr>
            </a:p>
          </p:txBody>
        </p:sp>
        <p:sp>
          <p:nvSpPr>
            <p:cNvPr id="12" name="Rectangle 20"/>
            <p:cNvSpPr>
              <a:spLocks noChangeArrowheads="1"/>
            </p:cNvSpPr>
            <p:nvPr/>
          </p:nvSpPr>
          <p:spPr bwMode="auto">
            <a:xfrm>
              <a:off x="3676650" y="1101726"/>
              <a:ext cx="469900" cy="476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sz="1799">
                <a:latin typeface="+mn-lt"/>
                <a:ea typeface="+mn-ea"/>
              </a:endParaRPr>
            </a:p>
          </p:txBody>
        </p:sp>
        <p:sp>
          <p:nvSpPr>
            <p:cNvPr id="13" name="Rectangle 21"/>
            <p:cNvSpPr>
              <a:spLocks noChangeArrowheads="1"/>
            </p:cNvSpPr>
            <p:nvPr/>
          </p:nvSpPr>
          <p:spPr bwMode="auto">
            <a:xfrm>
              <a:off x="3676650" y="1198563"/>
              <a:ext cx="469900" cy="49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sz="1799">
                <a:latin typeface="+mn-lt"/>
                <a:ea typeface="+mn-ea"/>
              </a:endParaRPr>
            </a:p>
          </p:txBody>
        </p:sp>
        <p:sp>
          <p:nvSpPr>
            <p:cNvPr id="14" name="Freeform 22"/>
            <p:cNvSpPr>
              <a:spLocks/>
            </p:cNvSpPr>
            <p:nvPr/>
          </p:nvSpPr>
          <p:spPr bwMode="auto">
            <a:xfrm>
              <a:off x="3590925" y="482601"/>
              <a:ext cx="641350" cy="862013"/>
            </a:xfrm>
            <a:custGeom>
              <a:avLst/>
              <a:gdLst>
                <a:gd name="T0" fmla="*/ 229 w 404"/>
                <a:gd name="T1" fmla="*/ 0 h 543"/>
                <a:gd name="T2" fmla="*/ 229 w 404"/>
                <a:gd name="T3" fmla="*/ 30 h 543"/>
                <a:gd name="T4" fmla="*/ 373 w 404"/>
                <a:gd name="T5" fmla="*/ 30 h 543"/>
                <a:gd name="T6" fmla="*/ 373 w 404"/>
                <a:gd name="T7" fmla="*/ 513 h 543"/>
                <a:gd name="T8" fmla="*/ 33 w 404"/>
                <a:gd name="T9" fmla="*/ 513 h 543"/>
                <a:gd name="T10" fmla="*/ 31 w 404"/>
                <a:gd name="T11" fmla="*/ 387 h 543"/>
                <a:gd name="T12" fmla="*/ 0 w 404"/>
                <a:gd name="T13" fmla="*/ 387 h 543"/>
                <a:gd name="T14" fmla="*/ 0 w 404"/>
                <a:gd name="T15" fmla="*/ 543 h 543"/>
                <a:gd name="T16" fmla="*/ 404 w 404"/>
                <a:gd name="T17" fmla="*/ 543 h 543"/>
                <a:gd name="T18" fmla="*/ 404 w 404"/>
                <a:gd name="T19" fmla="*/ 0 h 543"/>
                <a:gd name="T20" fmla="*/ 229 w 404"/>
                <a:gd name="T21" fmla="*/ 0 h 5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4" h="543">
                  <a:moveTo>
                    <a:pt x="229" y="0"/>
                  </a:moveTo>
                  <a:lnTo>
                    <a:pt x="229" y="30"/>
                  </a:lnTo>
                  <a:lnTo>
                    <a:pt x="373" y="30"/>
                  </a:lnTo>
                  <a:lnTo>
                    <a:pt x="373" y="513"/>
                  </a:lnTo>
                  <a:lnTo>
                    <a:pt x="33" y="513"/>
                  </a:lnTo>
                  <a:lnTo>
                    <a:pt x="31" y="387"/>
                  </a:lnTo>
                  <a:lnTo>
                    <a:pt x="0" y="387"/>
                  </a:lnTo>
                  <a:lnTo>
                    <a:pt x="0" y="543"/>
                  </a:lnTo>
                  <a:lnTo>
                    <a:pt x="404" y="543"/>
                  </a:lnTo>
                  <a:lnTo>
                    <a:pt x="404" y="0"/>
                  </a:lnTo>
                  <a:lnTo>
                    <a:pt x="22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799">
                <a:latin typeface="+mn-lt"/>
                <a:ea typeface="+mn-ea"/>
              </a:endParaRPr>
            </a:p>
          </p:txBody>
        </p:sp>
        <p:sp>
          <p:nvSpPr>
            <p:cNvPr id="15" name="Rectangle 23"/>
            <p:cNvSpPr>
              <a:spLocks noChangeArrowheads="1"/>
            </p:cNvSpPr>
            <p:nvPr/>
          </p:nvSpPr>
          <p:spPr bwMode="auto">
            <a:xfrm>
              <a:off x="3959225" y="989013"/>
              <a:ext cx="182563" cy="476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sz="1799">
                <a:latin typeface="+mn-lt"/>
                <a:ea typeface="+mn-ea"/>
              </a:endParaRPr>
            </a:p>
          </p:txBody>
        </p:sp>
        <p:sp>
          <p:nvSpPr>
            <p:cNvPr id="16" name="Freeform 24"/>
            <p:cNvSpPr>
              <a:spLocks noEditPoints="1"/>
            </p:cNvSpPr>
            <p:nvPr/>
          </p:nvSpPr>
          <p:spPr bwMode="auto">
            <a:xfrm>
              <a:off x="3295650" y="230188"/>
              <a:ext cx="639763" cy="852488"/>
            </a:xfrm>
            <a:custGeom>
              <a:avLst/>
              <a:gdLst>
                <a:gd name="T0" fmla="*/ 403 w 403"/>
                <a:gd name="T1" fmla="*/ 0 h 537"/>
                <a:gd name="T2" fmla="*/ 0 w 403"/>
                <a:gd name="T3" fmla="*/ 0 h 537"/>
                <a:gd name="T4" fmla="*/ 0 w 403"/>
                <a:gd name="T5" fmla="*/ 447 h 537"/>
                <a:gd name="T6" fmla="*/ 92 w 403"/>
                <a:gd name="T7" fmla="*/ 537 h 537"/>
                <a:gd name="T8" fmla="*/ 403 w 403"/>
                <a:gd name="T9" fmla="*/ 537 h 537"/>
                <a:gd name="T10" fmla="*/ 403 w 403"/>
                <a:gd name="T11" fmla="*/ 0 h 537"/>
                <a:gd name="T12" fmla="*/ 373 w 403"/>
                <a:gd name="T13" fmla="*/ 508 h 537"/>
                <a:gd name="T14" fmla="*/ 108 w 403"/>
                <a:gd name="T15" fmla="*/ 508 h 537"/>
                <a:gd name="T16" fmla="*/ 108 w 403"/>
                <a:gd name="T17" fmla="*/ 433 h 537"/>
                <a:gd name="T18" fmla="*/ 30 w 403"/>
                <a:gd name="T19" fmla="*/ 433 h 537"/>
                <a:gd name="T20" fmla="*/ 30 w 403"/>
                <a:gd name="T21" fmla="*/ 31 h 537"/>
                <a:gd name="T22" fmla="*/ 373 w 403"/>
                <a:gd name="T23" fmla="*/ 31 h 537"/>
                <a:gd name="T24" fmla="*/ 373 w 403"/>
                <a:gd name="T25" fmla="*/ 508 h 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3" h="537">
                  <a:moveTo>
                    <a:pt x="403" y="0"/>
                  </a:moveTo>
                  <a:lnTo>
                    <a:pt x="0" y="0"/>
                  </a:lnTo>
                  <a:lnTo>
                    <a:pt x="0" y="447"/>
                  </a:lnTo>
                  <a:lnTo>
                    <a:pt x="92" y="537"/>
                  </a:lnTo>
                  <a:lnTo>
                    <a:pt x="403" y="537"/>
                  </a:lnTo>
                  <a:lnTo>
                    <a:pt x="403" y="0"/>
                  </a:lnTo>
                  <a:close/>
                  <a:moveTo>
                    <a:pt x="373" y="508"/>
                  </a:moveTo>
                  <a:lnTo>
                    <a:pt x="108" y="508"/>
                  </a:lnTo>
                  <a:lnTo>
                    <a:pt x="108" y="433"/>
                  </a:lnTo>
                  <a:lnTo>
                    <a:pt x="30" y="433"/>
                  </a:lnTo>
                  <a:lnTo>
                    <a:pt x="30" y="31"/>
                  </a:lnTo>
                  <a:lnTo>
                    <a:pt x="373" y="31"/>
                  </a:lnTo>
                  <a:lnTo>
                    <a:pt x="373" y="50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799">
                <a:latin typeface="+mn-lt"/>
                <a:ea typeface="+mn-ea"/>
              </a:endParaRPr>
            </a:p>
          </p:txBody>
        </p:sp>
        <p:sp>
          <p:nvSpPr>
            <p:cNvPr id="17" name="Rectangle 25"/>
            <p:cNvSpPr>
              <a:spLocks noChangeArrowheads="1"/>
            </p:cNvSpPr>
            <p:nvPr/>
          </p:nvSpPr>
          <p:spPr bwMode="auto">
            <a:xfrm>
              <a:off x="3441700" y="376238"/>
              <a:ext cx="176213" cy="3238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sz="1799">
                <a:latin typeface="+mn-lt"/>
                <a:ea typeface="+mn-ea"/>
              </a:endParaRPr>
            </a:p>
          </p:txBody>
        </p:sp>
        <p:sp>
          <p:nvSpPr>
            <p:cNvPr id="18" name="Rectangle 26"/>
            <p:cNvSpPr>
              <a:spLocks noChangeArrowheads="1"/>
            </p:cNvSpPr>
            <p:nvPr/>
          </p:nvSpPr>
          <p:spPr bwMode="auto">
            <a:xfrm>
              <a:off x="3411538" y="755651"/>
              <a:ext cx="438150" cy="460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sz="1799">
                <a:latin typeface="+mn-lt"/>
                <a:ea typeface="+mn-ea"/>
              </a:endParaRPr>
            </a:p>
          </p:txBody>
        </p:sp>
        <p:sp>
          <p:nvSpPr>
            <p:cNvPr id="19" name="Rectangle 27"/>
            <p:cNvSpPr>
              <a:spLocks noChangeArrowheads="1"/>
            </p:cNvSpPr>
            <p:nvPr/>
          </p:nvSpPr>
          <p:spPr bwMode="auto">
            <a:xfrm>
              <a:off x="3670300" y="565151"/>
              <a:ext cx="179388" cy="444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sz="1799">
                <a:latin typeface="+mn-lt"/>
                <a:ea typeface="+mn-ea"/>
              </a:endParaRPr>
            </a:p>
          </p:txBody>
        </p:sp>
        <p:sp>
          <p:nvSpPr>
            <p:cNvPr id="20" name="Rectangle 28"/>
            <p:cNvSpPr>
              <a:spLocks noChangeArrowheads="1"/>
            </p:cNvSpPr>
            <p:nvPr/>
          </p:nvSpPr>
          <p:spPr bwMode="auto">
            <a:xfrm>
              <a:off x="3670300" y="658813"/>
              <a:ext cx="179388" cy="41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sz="1799">
                <a:latin typeface="+mn-lt"/>
                <a:ea typeface="+mn-ea"/>
              </a:endParaRPr>
            </a:p>
          </p:txBody>
        </p:sp>
        <p:sp>
          <p:nvSpPr>
            <p:cNvPr id="21" name="Rectangle 29"/>
            <p:cNvSpPr>
              <a:spLocks noChangeArrowheads="1"/>
            </p:cNvSpPr>
            <p:nvPr/>
          </p:nvSpPr>
          <p:spPr bwMode="auto">
            <a:xfrm>
              <a:off x="3670300" y="471488"/>
              <a:ext cx="179388" cy="444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sz="1799">
                <a:latin typeface="+mn-lt"/>
                <a:ea typeface="+mn-ea"/>
              </a:endParaRPr>
            </a:p>
          </p:txBody>
        </p:sp>
        <p:sp>
          <p:nvSpPr>
            <p:cNvPr id="22" name="Rectangle 30"/>
            <p:cNvSpPr>
              <a:spLocks noChangeArrowheads="1"/>
            </p:cNvSpPr>
            <p:nvPr/>
          </p:nvSpPr>
          <p:spPr bwMode="auto">
            <a:xfrm>
              <a:off x="3670300" y="376238"/>
              <a:ext cx="179388" cy="41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sz="1799">
                <a:latin typeface="+mn-lt"/>
                <a:ea typeface="+mn-ea"/>
              </a:endParaRPr>
            </a:p>
          </p:txBody>
        </p:sp>
        <p:sp>
          <p:nvSpPr>
            <p:cNvPr id="23" name="Rectangle 31"/>
            <p:cNvSpPr>
              <a:spLocks noChangeArrowheads="1"/>
            </p:cNvSpPr>
            <p:nvPr/>
          </p:nvSpPr>
          <p:spPr bwMode="auto">
            <a:xfrm>
              <a:off x="3411538" y="842963"/>
              <a:ext cx="438150" cy="444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sz="1799">
                <a:latin typeface="+mn-lt"/>
                <a:ea typeface="+mn-ea"/>
              </a:endParaRPr>
            </a:p>
          </p:txBody>
        </p:sp>
      </p:grpSp>
      <p:sp>
        <p:nvSpPr>
          <p:cNvPr id="24" name="Freeform 6"/>
          <p:cNvSpPr>
            <a:spLocks/>
          </p:cNvSpPr>
          <p:nvPr userDrawn="1"/>
        </p:nvSpPr>
        <p:spPr bwMode="auto">
          <a:xfrm>
            <a:off x="3211785" y="296368"/>
            <a:ext cx="8975455" cy="864888"/>
          </a:xfrm>
          <a:custGeom>
            <a:avLst/>
            <a:gdLst>
              <a:gd name="T0" fmla="*/ 6409 w 6533"/>
              <a:gd name="T1" fmla="*/ 0 h 617"/>
              <a:gd name="T2" fmla="*/ 0 w 6533"/>
              <a:gd name="T3" fmla="*/ 0 h 617"/>
              <a:gd name="T4" fmla="*/ 126 w 6533"/>
              <a:gd name="T5" fmla="*/ 310 h 617"/>
              <a:gd name="T6" fmla="*/ 0 w 6533"/>
              <a:gd name="T7" fmla="*/ 617 h 617"/>
              <a:gd name="T8" fmla="*/ 6409 w 6533"/>
              <a:gd name="T9" fmla="*/ 617 h 617"/>
              <a:gd name="T10" fmla="*/ 6533 w 6533"/>
              <a:gd name="T11" fmla="*/ 310 h 617"/>
              <a:gd name="T12" fmla="*/ 6409 w 6533"/>
              <a:gd name="T13" fmla="*/ 0 h 617"/>
              <a:gd name="connsiteX0" fmla="*/ 9810 w 9810"/>
              <a:gd name="connsiteY0" fmla="*/ 0 h 10000"/>
              <a:gd name="connsiteX1" fmla="*/ 0 w 9810"/>
              <a:gd name="connsiteY1" fmla="*/ 0 h 10000"/>
              <a:gd name="connsiteX2" fmla="*/ 193 w 9810"/>
              <a:gd name="connsiteY2" fmla="*/ 5024 h 10000"/>
              <a:gd name="connsiteX3" fmla="*/ 0 w 9810"/>
              <a:gd name="connsiteY3" fmla="*/ 10000 h 10000"/>
              <a:gd name="connsiteX4" fmla="*/ 9810 w 9810"/>
              <a:gd name="connsiteY4" fmla="*/ 10000 h 10000"/>
              <a:gd name="connsiteX5" fmla="*/ 7589 w 9810"/>
              <a:gd name="connsiteY5" fmla="*/ 5574 h 10000"/>
              <a:gd name="connsiteX6" fmla="*/ 9810 w 9810"/>
              <a:gd name="connsiteY6" fmla="*/ 0 h 10000"/>
              <a:gd name="connsiteX0" fmla="*/ 7021 w 10000"/>
              <a:gd name="connsiteY0" fmla="*/ 0 h 10000"/>
              <a:gd name="connsiteX1" fmla="*/ 0 w 10000"/>
              <a:gd name="connsiteY1" fmla="*/ 0 h 10000"/>
              <a:gd name="connsiteX2" fmla="*/ 197 w 10000"/>
              <a:gd name="connsiteY2" fmla="*/ 5024 h 10000"/>
              <a:gd name="connsiteX3" fmla="*/ 0 w 10000"/>
              <a:gd name="connsiteY3" fmla="*/ 10000 h 10000"/>
              <a:gd name="connsiteX4" fmla="*/ 10000 w 10000"/>
              <a:gd name="connsiteY4" fmla="*/ 10000 h 10000"/>
              <a:gd name="connsiteX5" fmla="*/ 7736 w 10000"/>
              <a:gd name="connsiteY5" fmla="*/ 5574 h 10000"/>
              <a:gd name="connsiteX6" fmla="*/ 7021 w 10000"/>
              <a:gd name="connsiteY6" fmla="*/ 0 h 10000"/>
              <a:gd name="connsiteX0" fmla="*/ 7021 w 7736"/>
              <a:gd name="connsiteY0" fmla="*/ 0 h 10038"/>
              <a:gd name="connsiteX1" fmla="*/ 0 w 7736"/>
              <a:gd name="connsiteY1" fmla="*/ 0 h 10038"/>
              <a:gd name="connsiteX2" fmla="*/ 197 w 7736"/>
              <a:gd name="connsiteY2" fmla="*/ 5024 h 10038"/>
              <a:gd name="connsiteX3" fmla="*/ 0 w 7736"/>
              <a:gd name="connsiteY3" fmla="*/ 10000 h 10038"/>
              <a:gd name="connsiteX4" fmla="*/ 7017 w 7736"/>
              <a:gd name="connsiteY4" fmla="*/ 10038 h 10038"/>
              <a:gd name="connsiteX5" fmla="*/ 7736 w 7736"/>
              <a:gd name="connsiteY5" fmla="*/ 5574 h 10038"/>
              <a:gd name="connsiteX6" fmla="*/ 7021 w 7736"/>
              <a:gd name="connsiteY6" fmla="*/ 0 h 10038"/>
              <a:gd name="connsiteX0" fmla="*/ 9076 w 9316"/>
              <a:gd name="connsiteY0" fmla="*/ 0 h 10000"/>
              <a:gd name="connsiteX1" fmla="*/ 0 w 9316"/>
              <a:gd name="connsiteY1" fmla="*/ 0 h 10000"/>
              <a:gd name="connsiteX2" fmla="*/ 255 w 9316"/>
              <a:gd name="connsiteY2" fmla="*/ 5005 h 10000"/>
              <a:gd name="connsiteX3" fmla="*/ 0 w 9316"/>
              <a:gd name="connsiteY3" fmla="*/ 9962 h 10000"/>
              <a:gd name="connsiteX4" fmla="*/ 9071 w 9316"/>
              <a:gd name="connsiteY4" fmla="*/ 10000 h 10000"/>
              <a:gd name="connsiteX5" fmla="*/ 9316 w 9316"/>
              <a:gd name="connsiteY5" fmla="*/ 5668 h 10000"/>
              <a:gd name="connsiteX6" fmla="*/ 9076 w 9316"/>
              <a:gd name="connsiteY6" fmla="*/ 0 h 10000"/>
              <a:gd name="connsiteX0" fmla="*/ 9742 w 10000"/>
              <a:gd name="connsiteY0" fmla="*/ 0 h 10000"/>
              <a:gd name="connsiteX1" fmla="*/ 0 w 10000"/>
              <a:gd name="connsiteY1" fmla="*/ 0 h 10000"/>
              <a:gd name="connsiteX2" fmla="*/ 274 w 10000"/>
              <a:gd name="connsiteY2" fmla="*/ 5005 h 10000"/>
              <a:gd name="connsiteX3" fmla="*/ 0 w 10000"/>
              <a:gd name="connsiteY3" fmla="*/ 9962 h 10000"/>
              <a:gd name="connsiteX4" fmla="*/ 9737 w 10000"/>
              <a:gd name="connsiteY4" fmla="*/ 10000 h 10000"/>
              <a:gd name="connsiteX5" fmla="*/ 10000 w 10000"/>
              <a:gd name="connsiteY5" fmla="*/ 5668 h 10000"/>
              <a:gd name="connsiteX6" fmla="*/ 9742 w 10000"/>
              <a:gd name="connsiteY6" fmla="*/ 0 h 10000"/>
              <a:gd name="connsiteX0" fmla="*/ 9742 w 9877"/>
              <a:gd name="connsiteY0" fmla="*/ 0 h 10000"/>
              <a:gd name="connsiteX1" fmla="*/ 0 w 9877"/>
              <a:gd name="connsiteY1" fmla="*/ 0 h 10000"/>
              <a:gd name="connsiteX2" fmla="*/ 274 w 9877"/>
              <a:gd name="connsiteY2" fmla="*/ 5005 h 10000"/>
              <a:gd name="connsiteX3" fmla="*/ 0 w 9877"/>
              <a:gd name="connsiteY3" fmla="*/ 9962 h 10000"/>
              <a:gd name="connsiteX4" fmla="*/ 9737 w 9877"/>
              <a:gd name="connsiteY4" fmla="*/ 10000 h 10000"/>
              <a:gd name="connsiteX5" fmla="*/ 9738 w 9877"/>
              <a:gd name="connsiteY5" fmla="*/ 5783 h 10000"/>
              <a:gd name="connsiteX6" fmla="*/ 9742 w 9877"/>
              <a:gd name="connsiteY6" fmla="*/ 0 h 10000"/>
              <a:gd name="connsiteX0" fmla="*/ 9863 w 9991"/>
              <a:gd name="connsiteY0" fmla="*/ 0 h 10000"/>
              <a:gd name="connsiteX1" fmla="*/ 0 w 9991"/>
              <a:gd name="connsiteY1" fmla="*/ 0 h 10000"/>
              <a:gd name="connsiteX2" fmla="*/ 277 w 9991"/>
              <a:gd name="connsiteY2" fmla="*/ 5005 h 10000"/>
              <a:gd name="connsiteX3" fmla="*/ 0 w 9991"/>
              <a:gd name="connsiteY3" fmla="*/ 9962 h 10000"/>
              <a:gd name="connsiteX4" fmla="*/ 9858 w 9991"/>
              <a:gd name="connsiteY4" fmla="*/ 10000 h 10000"/>
              <a:gd name="connsiteX5" fmla="*/ 9817 w 9991"/>
              <a:gd name="connsiteY5" fmla="*/ 5783 h 10000"/>
              <a:gd name="connsiteX6" fmla="*/ 9863 w 9991"/>
              <a:gd name="connsiteY6" fmla="*/ 0 h 10000"/>
              <a:gd name="connsiteX0" fmla="*/ 9872 w 10014"/>
              <a:gd name="connsiteY0" fmla="*/ 0 h 10000"/>
              <a:gd name="connsiteX1" fmla="*/ 0 w 10014"/>
              <a:gd name="connsiteY1" fmla="*/ 0 h 10000"/>
              <a:gd name="connsiteX2" fmla="*/ 277 w 10014"/>
              <a:gd name="connsiteY2" fmla="*/ 5005 h 10000"/>
              <a:gd name="connsiteX3" fmla="*/ 0 w 10014"/>
              <a:gd name="connsiteY3" fmla="*/ 9962 h 10000"/>
              <a:gd name="connsiteX4" fmla="*/ 9867 w 10014"/>
              <a:gd name="connsiteY4" fmla="*/ 10000 h 10000"/>
              <a:gd name="connsiteX5" fmla="*/ 9890 w 10014"/>
              <a:gd name="connsiteY5" fmla="*/ 5745 h 10000"/>
              <a:gd name="connsiteX6" fmla="*/ 9872 w 10014"/>
              <a:gd name="connsiteY6" fmla="*/ 0 h 10000"/>
              <a:gd name="connsiteX0" fmla="*/ 9872 w 10030"/>
              <a:gd name="connsiteY0" fmla="*/ 0 h 10000"/>
              <a:gd name="connsiteX1" fmla="*/ 0 w 10030"/>
              <a:gd name="connsiteY1" fmla="*/ 0 h 10000"/>
              <a:gd name="connsiteX2" fmla="*/ 277 w 10030"/>
              <a:gd name="connsiteY2" fmla="*/ 5005 h 10000"/>
              <a:gd name="connsiteX3" fmla="*/ 0 w 10030"/>
              <a:gd name="connsiteY3" fmla="*/ 9962 h 10000"/>
              <a:gd name="connsiteX4" fmla="*/ 9867 w 10030"/>
              <a:gd name="connsiteY4" fmla="*/ 10000 h 10000"/>
              <a:gd name="connsiteX5" fmla="*/ 9890 w 10030"/>
              <a:gd name="connsiteY5" fmla="*/ 5745 h 10000"/>
              <a:gd name="connsiteX6" fmla="*/ 9872 w 10030"/>
              <a:gd name="connsiteY6" fmla="*/ 0 h 10000"/>
              <a:gd name="connsiteX0" fmla="*/ 9872 w 9921"/>
              <a:gd name="connsiteY0" fmla="*/ 0 h 10000"/>
              <a:gd name="connsiteX1" fmla="*/ 0 w 9921"/>
              <a:gd name="connsiteY1" fmla="*/ 0 h 10000"/>
              <a:gd name="connsiteX2" fmla="*/ 277 w 9921"/>
              <a:gd name="connsiteY2" fmla="*/ 5005 h 10000"/>
              <a:gd name="connsiteX3" fmla="*/ 0 w 9921"/>
              <a:gd name="connsiteY3" fmla="*/ 9962 h 10000"/>
              <a:gd name="connsiteX4" fmla="*/ 9867 w 9921"/>
              <a:gd name="connsiteY4" fmla="*/ 10000 h 10000"/>
              <a:gd name="connsiteX5" fmla="*/ 9890 w 9921"/>
              <a:gd name="connsiteY5" fmla="*/ 5745 h 10000"/>
              <a:gd name="connsiteX6" fmla="*/ 9872 w 9921"/>
              <a:gd name="connsiteY6" fmla="*/ 0 h 10000"/>
              <a:gd name="connsiteX0" fmla="*/ 9951 w 9974"/>
              <a:gd name="connsiteY0" fmla="*/ 0 h 10000"/>
              <a:gd name="connsiteX1" fmla="*/ 0 w 9974"/>
              <a:gd name="connsiteY1" fmla="*/ 0 h 10000"/>
              <a:gd name="connsiteX2" fmla="*/ 279 w 9974"/>
              <a:gd name="connsiteY2" fmla="*/ 5005 h 10000"/>
              <a:gd name="connsiteX3" fmla="*/ 0 w 9974"/>
              <a:gd name="connsiteY3" fmla="*/ 9962 h 10000"/>
              <a:gd name="connsiteX4" fmla="*/ 9946 w 9974"/>
              <a:gd name="connsiteY4" fmla="*/ 10000 h 10000"/>
              <a:gd name="connsiteX5" fmla="*/ 9969 w 9974"/>
              <a:gd name="connsiteY5" fmla="*/ 5745 h 10000"/>
              <a:gd name="connsiteX6" fmla="*/ 9951 w 9974"/>
              <a:gd name="connsiteY6" fmla="*/ 0 h 10000"/>
              <a:gd name="connsiteX0" fmla="*/ 9977 w 10001"/>
              <a:gd name="connsiteY0" fmla="*/ 0 h 10000"/>
              <a:gd name="connsiteX1" fmla="*/ 0 w 10001"/>
              <a:gd name="connsiteY1" fmla="*/ 0 h 10000"/>
              <a:gd name="connsiteX2" fmla="*/ 280 w 10001"/>
              <a:gd name="connsiteY2" fmla="*/ 5005 h 10000"/>
              <a:gd name="connsiteX3" fmla="*/ 0 w 10001"/>
              <a:gd name="connsiteY3" fmla="*/ 9962 h 10000"/>
              <a:gd name="connsiteX4" fmla="*/ 9972 w 10001"/>
              <a:gd name="connsiteY4" fmla="*/ 10000 h 10000"/>
              <a:gd name="connsiteX5" fmla="*/ 9995 w 10001"/>
              <a:gd name="connsiteY5" fmla="*/ 5745 h 10000"/>
              <a:gd name="connsiteX6" fmla="*/ 9977 w 10001"/>
              <a:gd name="connsiteY6" fmla="*/ 0 h 10000"/>
              <a:gd name="connsiteX0" fmla="*/ 9977 w 10001"/>
              <a:gd name="connsiteY0" fmla="*/ 0 h 10000"/>
              <a:gd name="connsiteX1" fmla="*/ 0 w 10001"/>
              <a:gd name="connsiteY1" fmla="*/ 0 h 10000"/>
              <a:gd name="connsiteX2" fmla="*/ 280 w 10001"/>
              <a:gd name="connsiteY2" fmla="*/ 5005 h 10000"/>
              <a:gd name="connsiteX3" fmla="*/ 0 w 10001"/>
              <a:gd name="connsiteY3" fmla="*/ 9962 h 10000"/>
              <a:gd name="connsiteX4" fmla="*/ 9972 w 10001"/>
              <a:gd name="connsiteY4" fmla="*/ 10000 h 10000"/>
              <a:gd name="connsiteX5" fmla="*/ 9995 w 10001"/>
              <a:gd name="connsiteY5" fmla="*/ 5745 h 10000"/>
              <a:gd name="connsiteX6" fmla="*/ 9977 w 10001"/>
              <a:gd name="connsiteY6" fmla="*/ 0 h 10000"/>
              <a:gd name="connsiteX0" fmla="*/ 9977 w 10001"/>
              <a:gd name="connsiteY0" fmla="*/ 0 h 10000"/>
              <a:gd name="connsiteX1" fmla="*/ 0 w 10001"/>
              <a:gd name="connsiteY1" fmla="*/ 0 h 10000"/>
              <a:gd name="connsiteX2" fmla="*/ 280 w 10001"/>
              <a:gd name="connsiteY2" fmla="*/ 5005 h 10000"/>
              <a:gd name="connsiteX3" fmla="*/ 0 w 10001"/>
              <a:gd name="connsiteY3" fmla="*/ 9962 h 10000"/>
              <a:gd name="connsiteX4" fmla="*/ 9972 w 10001"/>
              <a:gd name="connsiteY4" fmla="*/ 10000 h 10000"/>
              <a:gd name="connsiteX5" fmla="*/ 9995 w 10001"/>
              <a:gd name="connsiteY5" fmla="*/ 5745 h 10000"/>
              <a:gd name="connsiteX6" fmla="*/ 9977 w 10001"/>
              <a:gd name="connsiteY6" fmla="*/ 0 h 10000"/>
              <a:gd name="connsiteX0" fmla="*/ 9977 w 9995"/>
              <a:gd name="connsiteY0" fmla="*/ 0 h 10000"/>
              <a:gd name="connsiteX1" fmla="*/ 0 w 9995"/>
              <a:gd name="connsiteY1" fmla="*/ 0 h 10000"/>
              <a:gd name="connsiteX2" fmla="*/ 280 w 9995"/>
              <a:gd name="connsiteY2" fmla="*/ 5005 h 10000"/>
              <a:gd name="connsiteX3" fmla="*/ 0 w 9995"/>
              <a:gd name="connsiteY3" fmla="*/ 9962 h 10000"/>
              <a:gd name="connsiteX4" fmla="*/ 9972 w 9995"/>
              <a:gd name="connsiteY4" fmla="*/ 10000 h 10000"/>
              <a:gd name="connsiteX5" fmla="*/ 9995 w 9995"/>
              <a:gd name="connsiteY5" fmla="*/ 5745 h 10000"/>
              <a:gd name="connsiteX6" fmla="*/ 9977 w 9995"/>
              <a:gd name="connsiteY6" fmla="*/ 0 h 10000"/>
              <a:gd name="connsiteX0" fmla="*/ 9999 w 10000"/>
              <a:gd name="connsiteY0" fmla="*/ 0 h 10000"/>
              <a:gd name="connsiteX1" fmla="*/ 0 w 10000"/>
              <a:gd name="connsiteY1" fmla="*/ 0 h 10000"/>
              <a:gd name="connsiteX2" fmla="*/ 280 w 10000"/>
              <a:gd name="connsiteY2" fmla="*/ 5005 h 10000"/>
              <a:gd name="connsiteX3" fmla="*/ 0 w 10000"/>
              <a:gd name="connsiteY3" fmla="*/ 9962 h 10000"/>
              <a:gd name="connsiteX4" fmla="*/ 9977 w 10000"/>
              <a:gd name="connsiteY4" fmla="*/ 10000 h 10000"/>
              <a:gd name="connsiteX5" fmla="*/ 10000 w 10000"/>
              <a:gd name="connsiteY5" fmla="*/ 5745 h 10000"/>
              <a:gd name="connsiteX6" fmla="*/ 9999 w 10000"/>
              <a:gd name="connsiteY6" fmla="*/ 0 h 10000"/>
              <a:gd name="connsiteX0" fmla="*/ 9999 w 10004"/>
              <a:gd name="connsiteY0" fmla="*/ 0 h 10000"/>
              <a:gd name="connsiteX1" fmla="*/ 0 w 10004"/>
              <a:gd name="connsiteY1" fmla="*/ 0 h 10000"/>
              <a:gd name="connsiteX2" fmla="*/ 280 w 10004"/>
              <a:gd name="connsiteY2" fmla="*/ 5005 h 10000"/>
              <a:gd name="connsiteX3" fmla="*/ 0 w 10004"/>
              <a:gd name="connsiteY3" fmla="*/ 9962 h 10000"/>
              <a:gd name="connsiteX4" fmla="*/ 10000 w 10004"/>
              <a:gd name="connsiteY4" fmla="*/ 10000 h 10000"/>
              <a:gd name="connsiteX5" fmla="*/ 10000 w 10004"/>
              <a:gd name="connsiteY5" fmla="*/ 5745 h 10000"/>
              <a:gd name="connsiteX6" fmla="*/ 9999 w 10004"/>
              <a:gd name="connsiteY6" fmla="*/ 0 h 10000"/>
              <a:gd name="connsiteX0" fmla="*/ 9999 w 10000"/>
              <a:gd name="connsiteY0" fmla="*/ 0 h 10000"/>
              <a:gd name="connsiteX1" fmla="*/ 0 w 10000"/>
              <a:gd name="connsiteY1" fmla="*/ 0 h 10000"/>
              <a:gd name="connsiteX2" fmla="*/ 280 w 10000"/>
              <a:gd name="connsiteY2" fmla="*/ 5005 h 10000"/>
              <a:gd name="connsiteX3" fmla="*/ 0 w 10000"/>
              <a:gd name="connsiteY3" fmla="*/ 9962 h 10000"/>
              <a:gd name="connsiteX4" fmla="*/ 10000 w 10000"/>
              <a:gd name="connsiteY4" fmla="*/ 10000 h 10000"/>
              <a:gd name="connsiteX5" fmla="*/ 10000 w 10000"/>
              <a:gd name="connsiteY5" fmla="*/ 5745 h 10000"/>
              <a:gd name="connsiteX6" fmla="*/ 9999 w 10000"/>
              <a:gd name="connsiteY6" fmla="*/ 0 h 10000"/>
              <a:gd name="connsiteX0" fmla="*/ 14796 w 14796"/>
              <a:gd name="connsiteY0" fmla="*/ 0 h 10000"/>
              <a:gd name="connsiteX1" fmla="*/ 0 w 14796"/>
              <a:gd name="connsiteY1" fmla="*/ 0 h 10000"/>
              <a:gd name="connsiteX2" fmla="*/ 280 w 14796"/>
              <a:gd name="connsiteY2" fmla="*/ 5005 h 10000"/>
              <a:gd name="connsiteX3" fmla="*/ 0 w 14796"/>
              <a:gd name="connsiteY3" fmla="*/ 9962 h 10000"/>
              <a:gd name="connsiteX4" fmla="*/ 10000 w 14796"/>
              <a:gd name="connsiteY4" fmla="*/ 10000 h 10000"/>
              <a:gd name="connsiteX5" fmla="*/ 10000 w 14796"/>
              <a:gd name="connsiteY5" fmla="*/ 5745 h 10000"/>
              <a:gd name="connsiteX6" fmla="*/ 14796 w 14796"/>
              <a:gd name="connsiteY6" fmla="*/ 0 h 10000"/>
              <a:gd name="connsiteX0" fmla="*/ 14796 w 14796"/>
              <a:gd name="connsiteY0" fmla="*/ 0 h 9968"/>
              <a:gd name="connsiteX1" fmla="*/ 0 w 14796"/>
              <a:gd name="connsiteY1" fmla="*/ 0 h 9968"/>
              <a:gd name="connsiteX2" fmla="*/ 280 w 14796"/>
              <a:gd name="connsiteY2" fmla="*/ 5005 h 9968"/>
              <a:gd name="connsiteX3" fmla="*/ 0 w 14796"/>
              <a:gd name="connsiteY3" fmla="*/ 9962 h 9968"/>
              <a:gd name="connsiteX4" fmla="*/ 14788 w 14796"/>
              <a:gd name="connsiteY4" fmla="*/ 9968 h 9968"/>
              <a:gd name="connsiteX5" fmla="*/ 10000 w 14796"/>
              <a:gd name="connsiteY5" fmla="*/ 5745 h 9968"/>
              <a:gd name="connsiteX6" fmla="*/ 14796 w 14796"/>
              <a:gd name="connsiteY6" fmla="*/ 0 h 9968"/>
              <a:gd name="connsiteX0" fmla="*/ 10000 w 10000"/>
              <a:gd name="connsiteY0" fmla="*/ 0 h 10000"/>
              <a:gd name="connsiteX1" fmla="*/ 0 w 10000"/>
              <a:gd name="connsiteY1" fmla="*/ 0 h 10000"/>
              <a:gd name="connsiteX2" fmla="*/ 189 w 10000"/>
              <a:gd name="connsiteY2" fmla="*/ 5021 h 10000"/>
              <a:gd name="connsiteX3" fmla="*/ 0 w 10000"/>
              <a:gd name="connsiteY3" fmla="*/ 9994 h 10000"/>
              <a:gd name="connsiteX4" fmla="*/ 9995 w 10000"/>
              <a:gd name="connsiteY4" fmla="*/ 10000 h 10000"/>
              <a:gd name="connsiteX5" fmla="*/ 9998 w 10000"/>
              <a:gd name="connsiteY5" fmla="*/ 6152 h 10000"/>
              <a:gd name="connsiteX6" fmla="*/ 10000 w 10000"/>
              <a:gd name="connsiteY6"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10000">
                <a:moveTo>
                  <a:pt x="10000" y="0"/>
                </a:moveTo>
                <a:lnTo>
                  <a:pt x="0" y="0"/>
                </a:lnTo>
                <a:cubicBezTo>
                  <a:pt x="62" y="1674"/>
                  <a:pt x="124" y="3347"/>
                  <a:pt x="189" y="5021"/>
                </a:cubicBezTo>
                <a:cubicBezTo>
                  <a:pt x="124" y="6679"/>
                  <a:pt x="62" y="8336"/>
                  <a:pt x="0" y="9994"/>
                </a:cubicBezTo>
                <a:lnTo>
                  <a:pt x="9995" y="10000"/>
                </a:lnTo>
                <a:cubicBezTo>
                  <a:pt x="9993" y="8184"/>
                  <a:pt x="9998" y="8051"/>
                  <a:pt x="9998" y="6152"/>
                </a:cubicBezTo>
                <a:cubicBezTo>
                  <a:pt x="9996" y="3296"/>
                  <a:pt x="10001" y="2674"/>
                  <a:pt x="10000" y="0"/>
                </a:cubicBezTo>
                <a:close/>
              </a:path>
            </a:pathLst>
          </a:custGeom>
          <a:solidFill>
            <a:schemeClr val="bg1">
              <a:lumMod val="9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04" tIns="45702" rIns="91404" bIns="45702" numCol="1" spcCol="0" rtlCol="0" fromWordArt="0" anchor="t" anchorCtr="0" forceAA="0" compatLnSpc="1">
            <a:prstTxWarp prst="textNoShape">
              <a:avLst/>
            </a:prstTxWarp>
            <a:noAutofit/>
          </a:bodyPr>
          <a:lstStyle/>
          <a:p>
            <a:endParaRPr lang="zh-CN" altLang="en-US" sz="1799">
              <a:latin typeface="+mn-lt"/>
              <a:ea typeface="+mn-ea"/>
            </a:endParaRPr>
          </a:p>
        </p:txBody>
      </p:sp>
      <p:sp>
        <p:nvSpPr>
          <p:cNvPr id="25" name="Freeform 11"/>
          <p:cNvSpPr>
            <a:spLocks/>
          </p:cNvSpPr>
          <p:nvPr userDrawn="1"/>
        </p:nvSpPr>
        <p:spPr bwMode="auto">
          <a:xfrm>
            <a:off x="3106455" y="296368"/>
            <a:ext cx="233272"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chemeClr val="bg1">
              <a:lumMod val="9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04" tIns="45702" rIns="91404" bIns="45702" numCol="1" spcCol="0" rtlCol="0" fromWordArt="0" anchor="t" anchorCtr="0" forceAA="0" compatLnSpc="1">
            <a:prstTxWarp prst="textNoShape">
              <a:avLst/>
            </a:prstTxWarp>
            <a:noAutofit/>
          </a:bodyPr>
          <a:lstStyle/>
          <a:p>
            <a:endParaRPr lang="zh-CN" altLang="en-US" sz="1799">
              <a:latin typeface="+mn-lt"/>
              <a:ea typeface="+mn-ea"/>
            </a:endParaRPr>
          </a:p>
        </p:txBody>
      </p:sp>
    </p:spTree>
    <p:extLst>
      <p:ext uri="{BB962C8B-B14F-4D97-AF65-F5344CB8AC3E}">
        <p14:creationId xmlns:p14="http://schemas.microsoft.com/office/powerpoint/2010/main" val="23806364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本节概述和学习目标(可选)">
    <p:spTree>
      <p:nvGrpSpPr>
        <p:cNvPr id="1" name=""/>
        <p:cNvGrpSpPr/>
        <p:nvPr/>
      </p:nvGrpSpPr>
      <p:grpSpPr>
        <a:xfrm>
          <a:off x="0" y="0"/>
          <a:ext cx="0" cy="0"/>
          <a:chOff x="0" y="0"/>
          <a:chExt cx="0" cy="0"/>
        </a:xfrm>
      </p:grpSpPr>
      <p:sp>
        <p:nvSpPr>
          <p:cNvPr id="3" name="内容占位符 6"/>
          <p:cNvSpPr>
            <a:spLocks noGrp="1"/>
          </p:cNvSpPr>
          <p:nvPr>
            <p:ph sz="quarter" idx="10"/>
          </p:nvPr>
        </p:nvSpPr>
        <p:spPr>
          <a:xfrm>
            <a:off x="468316" y="1233487"/>
            <a:ext cx="11276184" cy="4680000"/>
          </a:xfrm>
        </p:spPr>
        <p:txBody>
          <a:bodyPr/>
          <a:lstStyle>
            <a:lvl1pPr algn="just" fontAlgn="auto">
              <a:buClrTx/>
              <a:defRPr>
                <a:solidFill>
                  <a:schemeClr val="tx1"/>
                </a:solidFill>
                <a:latin typeface="+mn-lt"/>
                <a:ea typeface="+mn-ea"/>
                <a:cs typeface="Arial" panose="020B0604020202020204" pitchFamily="34" charset="0"/>
              </a:defRPr>
            </a:lvl1pPr>
            <a:lvl2pPr algn="just" fontAlgn="auto">
              <a:buClrTx/>
              <a:defRPr>
                <a:solidFill>
                  <a:schemeClr val="tx1"/>
                </a:solidFill>
                <a:latin typeface="+mn-lt"/>
                <a:ea typeface="+mn-ea"/>
                <a:cs typeface="Arial" panose="020B0604020202020204" pitchFamily="34" charset="0"/>
              </a:defRPr>
            </a:lvl2pPr>
            <a:lvl3pPr algn="just" fontAlgn="auto">
              <a:buClrTx/>
              <a:defRPr>
                <a:solidFill>
                  <a:schemeClr val="tx1"/>
                </a:solidFill>
                <a:latin typeface="+mn-lt"/>
                <a:ea typeface="+mn-ea"/>
                <a:cs typeface="Arial" panose="020B0604020202020204" pitchFamily="34" charset="0"/>
              </a:defRPr>
            </a:lvl3pPr>
            <a:lvl4pPr algn="just" fontAlgn="auto">
              <a:buClrTx/>
              <a:defRPr>
                <a:solidFill>
                  <a:schemeClr val="tx1"/>
                </a:solidFill>
                <a:latin typeface="+mn-lt"/>
                <a:ea typeface="+mn-ea"/>
                <a:cs typeface="Arial" panose="020B0604020202020204" pitchFamily="34" charset="0"/>
              </a:defRPr>
            </a:lvl4pPr>
            <a:lvl5pPr algn="just" fontAlgn="auto">
              <a:buClrTx/>
              <a:defRPr>
                <a:solidFill>
                  <a:schemeClr val="tx1"/>
                </a:solidFill>
                <a:latin typeface="+mn-lt"/>
                <a:ea typeface="+mn-ea"/>
                <a:cs typeface="Arial" panose="020B0604020202020204" pitchFamily="34" charset="0"/>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TextBox 10">
            <a:extLst>
              <a:ext uri="{FF2B5EF4-FFF2-40B4-BE49-F238E27FC236}">
                <a16:creationId xmlns:a16="http://schemas.microsoft.com/office/drawing/2014/main" xmlns="" id="{18ED692C-39CB-4AC0-81F6-D21CDD086EE4}"/>
              </a:ext>
            </a:extLst>
          </p:cNvPr>
          <p:cNvSpPr txBox="1"/>
          <p:nvPr userDrawn="1"/>
        </p:nvSpPr>
        <p:spPr bwMode="auto">
          <a:xfrm>
            <a:off x="1594877" y="408780"/>
            <a:ext cx="9825899" cy="639559"/>
          </a:xfrm>
          <a:prstGeom prst="rect">
            <a:avLst/>
          </a:prstGeom>
          <a:noFill/>
          <a:ln w="9525">
            <a:noFill/>
            <a:miter lim="800000"/>
            <a:headEnd/>
            <a:tailEnd/>
          </a:ln>
        </p:spPr>
        <p:txBody>
          <a:bodyPr wrap="square" lIns="99941" tIns="49967" rIns="99941" bIns="49967" rtlCol="0">
            <a:spAutoFit/>
          </a:bodyPr>
          <a:lstStyle/>
          <a:p>
            <a:pPr defTabSz="1001223" eaLnBrk="0" fontAlgn="auto" hangingPunct="0"/>
            <a:r>
              <a:rPr lang="zh-CN" altLang="en-US" sz="3499" b="1" dirty="0">
                <a:solidFill>
                  <a:schemeClr val="tx1"/>
                </a:solidFill>
                <a:latin typeface="+mn-lt"/>
                <a:ea typeface="+mn-ea"/>
                <a:cs typeface="Arial" pitchFamily="34" charset="0"/>
              </a:rPr>
              <a:t>本节概述和学习目标</a:t>
            </a:r>
          </a:p>
        </p:txBody>
      </p:sp>
      <p:sp>
        <p:nvSpPr>
          <p:cNvPr id="5" name="Freeform 9"/>
          <p:cNvSpPr>
            <a:spLocks/>
          </p:cNvSpPr>
          <p:nvPr userDrawn="1"/>
        </p:nvSpPr>
        <p:spPr bwMode="auto">
          <a:xfrm>
            <a:off x="3112" y="296368"/>
            <a:ext cx="1375826" cy="864380"/>
          </a:xfrm>
          <a:custGeom>
            <a:avLst/>
            <a:gdLst>
              <a:gd name="T0" fmla="*/ 756 w 867"/>
              <a:gd name="T1" fmla="*/ 493 h 493"/>
              <a:gd name="T2" fmla="*/ 0 w 867"/>
              <a:gd name="T3" fmla="*/ 493 h 493"/>
              <a:gd name="T4" fmla="*/ 0 w 867"/>
              <a:gd name="T5" fmla="*/ 0 h 493"/>
              <a:gd name="T6" fmla="*/ 756 w 867"/>
              <a:gd name="T7" fmla="*/ 0 h 493"/>
              <a:gd name="T8" fmla="*/ 867 w 867"/>
              <a:gd name="T9" fmla="*/ 248 h 493"/>
              <a:gd name="T10" fmla="*/ 756 w 867"/>
              <a:gd name="T11" fmla="*/ 493 h 493"/>
            </a:gdLst>
            <a:ahLst/>
            <a:cxnLst>
              <a:cxn ang="0">
                <a:pos x="T0" y="T1"/>
              </a:cxn>
              <a:cxn ang="0">
                <a:pos x="T2" y="T3"/>
              </a:cxn>
              <a:cxn ang="0">
                <a:pos x="T4" y="T5"/>
              </a:cxn>
              <a:cxn ang="0">
                <a:pos x="T6" y="T7"/>
              </a:cxn>
              <a:cxn ang="0">
                <a:pos x="T8" y="T9"/>
              </a:cxn>
              <a:cxn ang="0">
                <a:pos x="T10" y="T11"/>
              </a:cxn>
            </a:cxnLst>
            <a:rect l="0" t="0" r="r" b="b"/>
            <a:pathLst>
              <a:path w="867" h="493">
                <a:moveTo>
                  <a:pt x="756" y="493"/>
                </a:moveTo>
                <a:lnTo>
                  <a:pt x="0" y="493"/>
                </a:lnTo>
                <a:lnTo>
                  <a:pt x="0" y="0"/>
                </a:lnTo>
                <a:lnTo>
                  <a:pt x="756" y="0"/>
                </a:lnTo>
                <a:lnTo>
                  <a:pt x="867" y="248"/>
                </a:lnTo>
                <a:lnTo>
                  <a:pt x="756" y="493"/>
                </a:lnTo>
                <a:close/>
              </a:path>
            </a:pathLst>
          </a:custGeom>
          <a:solidFill>
            <a:srgbClr val="00B0F0"/>
          </a:solidFill>
          <a:ln w="9525" cap="flat" cmpd="sng" algn="ctr">
            <a:noFill/>
            <a:prstDash val="solid"/>
            <a:round/>
            <a:headEnd type="none" w="med" len="med"/>
            <a:tailEnd type="none" w="med" len="med"/>
          </a:ln>
          <a:effectLst/>
        </p:spPr>
        <p:txBody>
          <a:bodyPr rot="0" spcFirstLastPara="0" vertOverflow="overflow" horzOverflow="overflow" vert="horz" wrap="square" lIns="91404" tIns="45702" rIns="91404" bIns="45702" numCol="1" spcCol="0" rtlCol="0" fromWordArt="0" anchor="t" anchorCtr="0" forceAA="0" compatLnSpc="1">
            <a:prstTxWarp prst="textNoShape">
              <a:avLst/>
            </a:prstTxWarp>
            <a:noAutofit/>
          </a:bodyPr>
          <a:lstStyle/>
          <a:p>
            <a:endParaRPr lang="zh-CN" altLang="en-US" sz="1799">
              <a:latin typeface="+mn-lt"/>
              <a:ea typeface="+mn-ea"/>
            </a:endParaRPr>
          </a:p>
        </p:txBody>
      </p:sp>
      <p:sp>
        <p:nvSpPr>
          <p:cNvPr id="6" name="Freeform 11"/>
          <p:cNvSpPr>
            <a:spLocks/>
          </p:cNvSpPr>
          <p:nvPr userDrawn="1"/>
        </p:nvSpPr>
        <p:spPr bwMode="auto">
          <a:xfrm>
            <a:off x="1245702" y="296368"/>
            <a:ext cx="233272"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0B9CE5"/>
          </a:solidFill>
          <a:ln w="9525" cap="flat" cmpd="sng" algn="ctr">
            <a:noFill/>
            <a:prstDash val="solid"/>
            <a:round/>
            <a:headEnd type="none" w="med" len="med"/>
            <a:tailEnd type="none" w="med" len="med"/>
          </a:ln>
          <a:effectLst/>
        </p:spPr>
        <p:txBody>
          <a:bodyPr rot="0" spcFirstLastPara="0" vertOverflow="overflow" horzOverflow="overflow" vert="horz" wrap="square" lIns="91404" tIns="45702" rIns="91404" bIns="45702" numCol="1" spcCol="0" rtlCol="0" fromWordArt="0" anchor="t" anchorCtr="0" forceAA="0" compatLnSpc="1">
            <a:prstTxWarp prst="textNoShape">
              <a:avLst/>
            </a:prstTxWarp>
            <a:noAutofit/>
          </a:bodyPr>
          <a:lstStyle/>
          <a:p>
            <a:endParaRPr lang="zh-CN" altLang="en-US" sz="1799">
              <a:latin typeface="+mn-lt"/>
              <a:ea typeface="+mn-ea"/>
            </a:endParaRPr>
          </a:p>
        </p:txBody>
      </p:sp>
      <p:grpSp>
        <p:nvGrpSpPr>
          <p:cNvPr id="7" name="组合 6"/>
          <p:cNvGrpSpPr/>
          <p:nvPr userDrawn="1"/>
        </p:nvGrpSpPr>
        <p:grpSpPr>
          <a:xfrm>
            <a:off x="587158" y="505779"/>
            <a:ext cx="374562" cy="445558"/>
            <a:chOff x="-1647825" y="2492375"/>
            <a:chExt cx="1947863" cy="2316163"/>
          </a:xfrm>
          <a:solidFill>
            <a:schemeClr val="bg1"/>
          </a:solidFill>
        </p:grpSpPr>
        <p:sp>
          <p:nvSpPr>
            <p:cNvPr id="8" name="Freeform 6"/>
            <p:cNvSpPr>
              <a:spLocks noEditPoints="1"/>
            </p:cNvSpPr>
            <p:nvPr/>
          </p:nvSpPr>
          <p:spPr bwMode="auto">
            <a:xfrm>
              <a:off x="-1647825" y="2492375"/>
              <a:ext cx="1947863" cy="2316163"/>
            </a:xfrm>
            <a:custGeom>
              <a:avLst/>
              <a:gdLst>
                <a:gd name="T0" fmla="*/ 301 w 2739"/>
                <a:gd name="T1" fmla="*/ 181 h 3258"/>
                <a:gd name="T2" fmla="*/ 182 w 2739"/>
                <a:gd name="T3" fmla="*/ 301 h 3258"/>
                <a:gd name="T4" fmla="*/ 182 w 2739"/>
                <a:gd name="T5" fmla="*/ 2955 h 3258"/>
                <a:gd name="T6" fmla="*/ 262 w 2739"/>
                <a:gd name="T7" fmla="*/ 3068 h 3258"/>
                <a:gd name="T8" fmla="*/ 863 w 2739"/>
                <a:gd name="T9" fmla="*/ 2756 h 3258"/>
                <a:gd name="T10" fmla="*/ 1377 w 2739"/>
                <a:gd name="T11" fmla="*/ 3046 h 3258"/>
                <a:gd name="T12" fmla="*/ 1950 w 2739"/>
                <a:gd name="T13" fmla="*/ 2756 h 3258"/>
                <a:gd name="T14" fmla="*/ 2482 w 2739"/>
                <a:gd name="T15" fmla="*/ 3066 h 3258"/>
                <a:gd name="T16" fmla="*/ 2557 w 2739"/>
                <a:gd name="T17" fmla="*/ 2955 h 3258"/>
                <a:gd name="T18" fmla="*/ 2557 w 2739"/>
                <a:gd name="T19" fmla="*/ 301 h 3258"/>
                <a:gd name="T20" fmla="*/ 2438 w 2739"/>
                <a:gd name="T21" fmla="*/ 181 h 3258"/>
                <a:gd name="T22" fmla="*/ 301 w 2739"/>
                <a:gd name="T23" fmla="*/ 181 h 3258"/>
                <a:gd name="T24" fmla="*/ 2449 w 2739"/>
                <a:gd name="T25" fmla="*/ 3258 h 3258"/>
                <a:gd name="T26" fmla="*/ 1944 w 2739"/>
                <a:gd name="T27" fmla="*/ 2963 h 3258"/>
                <a:gd name="T28" fmla="*/ 1372 w 2739"/>
                <a:gd name="T29" fmla="*/ 3252 h 3258"/>
                <a:gd name="T30" fmla="*/ 860 w 2739"/>
                <a:gd name="T31" fmla="*/ 2963 h 3258"/>
                <a:gd name="T32" fmla="*/ 291 w 2739"/>
                <a:gd name="T33" fmla="*/ 3257 h 3258"/>
                <a:gd name="T34" fmla="*/ 264 w 2739"/>
                <a:gd name="T35" fmla="*/ 3254 h 3258"/>
                <a:gd name="T36" fmla="*/ 0 w 2739"/>
                <a:gd name="T37" fmla="*/ 2955 h 3258"/>
                <a:gd name="T38" fmla="*/ 0 w 2739"/>
                <a:gd name="T39" fmla="*/ 301 h 3258"/>
                <a:gd name="T40" fmla="*/ 301 w 2739"/>
                <a:gd name="T41" fmla="*/ 0 h 3258"/>
                <a:gd name="T42" fmla="*/ 2438 w 2739"/>
                <a:gd name="T43" fmla="*/ 0 h 3258"/>
                <a:gd name="T44" fmla="*/ 2739 w 2739"/>
                <a:gd name="T45" fmla="*/ 301 h 3258"/>
                <a:gd name="T46" fmla="*/ 2739 w 2739"/>
                <a:gd name="T47" fmla="*/ 2955 h 3258"/>
                <a:gd name="T48" fmla="*/ 2480 w 2739"/>
                <a:gd name="T49" fmla="*/ 3253 h 3258"/>
                <a:gd name="T50" fmla="*/ 2449 w 2739"/>
                <a:gd name="T51" fmla="*/ 3258 h 3258"/>
                <a:gd name="T52" fmla="*/ 2449 w 2739"/>
                <a:gd name="T53" fmla="*/ 3258 h 3258"/>
                <a:gd name="T54" fmla="*/ 2449 w 2739"/>
                <a:gd name="T55" fmla="*/ 3258 h 3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739" h="3258">
                  <a:moveTo>
                    <a:pt x="301" y="181"/>
                  </a:moveTo>
                  <a:cubicBezTo>
                    <a:pt x="235" y="182"/>
                    <a:pt x="182" y="235"/>
                    <a:pt x="182" y="301"/>
                  </a:cubicBezTo>
                  <a:cubicBezTo>
                    <a:pt x="182" y="2955"/>
                    <a:pt x="182" y="2955"/>
                    <a:pt x="182" y="2955"/>
                  </a:cubicBezTo>
                  <a:cubicBezTo>
                    <a:pt x="182" y="3007"/>
                    <a:pt x="215" y="3052"/>
                    <a:pt x="262" y="3068"/>
                  </a:cubicBezTo>
                  <a:cubicBezTo>
                    <a:pt x="863" y="2756"/>
                    <a:pt x="863" y="2756"/>
                    <a:pt x="863" y="2756"/>
                  </a:cubicBezTo>
                  <a:cubicBezTo>
                    <a:pt x="1377" y="3046"/>
                    <a:pt x="1377" y="3046"/>
                    <a:pt x="1377" y="3046"/>
                  </a:cubicBezTo>
                  <a:cubicBezTo>
                    <a:pt x="1950" y="2756"/>
                    <a:pt x="1950" y="2756"/>
                    <a:pt x="1950" y="2756"/>
                  </a:cubicBezTo>
                  <a:cubicBezTo>
                    <a:pt x="2482" y="3066"/>
                    <a:pt x="2482" y="3066"/>
                    <a:pt x="2482" y="3066"/>
                  </a:cubicBezTo>
                  <a:cubicBezTo>
                    <a:pt x="2527" y="3048"/>
                    <a:pt x="2557" y="3004"/>
                    <a:pt x="2557" y="2955"/>
                  </a:cubicBezTo>
                  <a:cubicBezTo>
                    <a:pt x="2557" y="301"/>
                    <a:pt x="2557" y="301"/>
                    <a:pt x="2557" y="301"/>
                  </a:cubicBezTo>
                  <a:cubicBezTo>
                    <a:pt x="2557" y="235"/>
                    <a:pt x="2504" y="182"/>
                    <a:pt x="2438" y="181"/>
                  </a:cubicBezTo>
                  <a:lnTo>
                    <a:pt x="301" y="181"/>
                  </a:lnTo>
                  <a:close/>
                  <a:moveTo>
                    <a:pt x="2449" y="3258"/>
                  </a:moveTo>
                  <a:cubicBezTo>
                    <a:pt x="1944" y="2963"/>
                    <a:pt x="1944" y="2963"/>
                    <a:pt x="1944" y="2963"/>
                  </a:cubicBezTo>
                  <a:cubicBezTo>
                    <a:pt x="1372" y="3252"/>
                    <a:pt x="1372" y="3252"/>
                    <a:pt x="1372" y="3252"/>
                  </a:cubicBezTo>
                  <a:cubicBezTo>
                    <a:pt x="860" y="2963"/>
                    <a:pt x="860" y="2963"/>
                    <a:pt x="860" y="2963"/>
                  </a:cubicBezTo>
                  <a:cubicBezTo>
                    <a:pt x="291" y="3257"/>
                    <a:pt x="291" y="3257"/>
                    <a:pt x="291" y="3257"/>
                  </a:cubicBezTo>
                  <a:cubicBezTo>
                    <a:pt x="264" y="3254"/>
                    <a:pt x="264" y="3254"/>
                    <a:pt x="264" y="3254"/>
                  </a:cubicBezTo>
                  <a:cubicBezTo>
                    <a:pt x="113" y="3235"/>
                    <a:pt x="0" y="3107"/>
                    <a:pt x="0" y="2955"/>
                  </a:cubicBezTo>
                  <a:cubicBezTo>
                    <a:pt x="0" y="301"/>
                    <a:pt x="0" y="301"/>
                    <a:pt x="0" y="301"/>
                  </a:cubicBezTo>
                  <a:cubicBezTo>
                    <a:pt x="0" y="135"/>
                    <a:pt x="135" y="0"/>
                    <a:pt x="301" y="0"/>
                  </a:cubicBezTo>
                  <a:cubicBezTo>
                    <a:pt x="2438" y="0"/>
                    <a:pt x="2438" y="0"/>
                    <a:pt x="2438" y="0"/>
                  </a:cubicBezTo>
                  <a:cubicBezTo>
                    <a:pt x="2604" y="0"/>
                    <a:pt x="2739" y="135"/>
                    <a:pt x="2739" y="301"/>
                  </a:cubicBezTo>
                  <a:cubicBezTo>
                    <a:pt x="2739" y="2955"/>
                    <a:pt x="2739" y="2955"/>
                    <a:pt x="2739" y="2955"/>
                  </a:cubicBezTo>
                  <a:cubicBezTo>
                    <a:pt x="2739" y="3105"/>
                    <a:pt x="2628" y="3233"/>
                    <a:pt x="2480" y="3253"/>
                  </a:cubicBezTo>
                  <a:lnTo>
                    <a:pt x="2449" y="3258"/>
                  </a:lnTo>
                  <a:close/>
                  <a:moveTo>
                    <a:pt x="2449" y="3258"/>
                  </a:moveTo>
                  <a:cubicBezTo>
                    <a:pt x="2449" y="3258"/>
                    <a:pt x="2449" y="3258"/>
                    <a:pt x="2449" y="325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799">
                <a:latin typeface="+mn-lt"/>
                <a:ea typeface="+mn-ea"/>
              </a:endParaRPr>
            </a:p>
          </p:txBody>
        </p:sp>
        <p:sp>
          <p:nvSpPr>
            <p:cNvPr id="9" name="Freeform 7"/>
            <p:cNvSpPr>
              <a:spLocks noEditPoints="1"/>
            </p:cNvSpPr>
            <p:nvPr/>
          </p:nvSpPr>
          <p:spPr bwMode="auto">
            <a:xfrm>
              <a:off x="-1155700" y="2941638"/>
              <a:ext cx="963613" cy="893763"/>
            </a:xfrm>
            <a:custGeom>
              <a:avLst/>
              <a:gdLst>
                <a:gd name="T0" fmla="*/ 1267 w 1353"/>
                <a:gd name="T1" fmla="*/ 182 h 1256"/>
                <a:gd name="T2" fmla="*/ 87 w 1353"/>
                <a:gd name="T3" fmla="*/ 182 h 1256"/>
                <a:gd name="T4" fmla="*/ 0 w 1353"/>
                <a:gd name="T5" fmla="*/ 91 h 1256"/>
                <a:gd name="T6" fmla="*/ 87 w 1353"/>
                <a:gd name="T7" fmla="*/ 0 h 1256"/>
                <a:gd name="T8" fmla="*/ 1267 w 1353"/>
                <a:gd name="T9" fmla="*/ 0 h 1256"/>
                <a:gd name="T10" fmla="*/ 1353 w 1353"/>
                <a:gd name="T11" fmla="*/ 91 h 1256"/>
                <a:gd name="T12" fmla="*/ 1267 w 1353"/>
                <a:gd name="T13" fmla="*/ 182 h 1256"/>
                <a:gd name="T14" fmla="*/ 1267 w 1353"/>
                <a:gd name="T15" fmla="*/ 719 h 1256"/>
                <a:gd name="T16" fmla="*/ 87 w 1353"/>
                <a:gd name="T17" fmla="*/ 719 h 1256"/>
                <a:gd name="T18" fmla="*/ 0 w 1353"/>
                <a:gd name="T19" fmla="*/ 628 h 1256"/>
                <a:gd name="T20" fmla="*/ 87 w 1353"/>
                <a:gd name="T21" fmla="*/ 537 h 1256"/>
                <a:gd name="T22" fmla="*/ 1267 w 1353"/>
                <a:gd name="T23" fmla="*/ 537 h 1256"/>
                <a:gd name="T24" fmla="*/ 1353 w 1353"/>
                <a:gd name="T25" fmla="*/ 628 h 1256"/>
                <a:gd name="T26" fmla="*/ 1267 w 1353"/>
                <a:gd name="T27" fmla="*/ 719 h 1256"/>
                <a:gd name="T28" fmla="*/ 1267 w 1353"/>
                <a:gd name="T29" fmla="*/ 1256 h 1256"/>
                <a:gd name="T30" fmla="*/ 87 w 1353"/>
                <a:gd name="T31" fmla="*/ 1256 h 1256"/>
                <a:gd name="T32" fmla="*/ 1 w 1353"/>
                <a:gd name="T33" fmla="*/ 1165 h 1256"/>
                <a:gd name="T34" fmla="*/ 87 w 1353"/>
                <a:gd name="T35" fmla="*/ 1075 h 1256"/>
                <a:gd name="T36" fmla="*/ 1267 w 1353"/>
                <a:gd name="T37" fmla="*/ 1075 h 1256"/>
                <a:gd name="T38" fmla="*/ 1352 w 1353"/>
                <a:gd name="T39" fmla="*/ 1165 h 1256"/>
                <a:gd name="T40" fmla="*/ 1267 w 1353"/>
                <a:gd name="T41" fmla="*/ 1256 h 1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53" h="1256">
                  <a:moveTo>
                    <a:pt x="1267" y="182"/>
                  </a:moveTo>
                  <a:cubicBezTo>
                    <a:pt x="87" y="182"/>
                    <a:pt x="87" y="182"/>
                    <a:pt x="87" y="182"/>
                  </a:cubicBezTo>
                  <a:cubicBezTo>
                    <a:pt x="38" y="180"/>
                    <a:pt x="0" y="140"/>
                    <a:pt x="0" y="91"/>
                  </a:cubicBezTo>
                  <a:cubicBezTo>
                    <a:pt x="0" y="42"/>
                    <a:pt x="38" y="2"/>
                    <a:pt x="87" y="0"/>
                  </a:cubicBezTo>
                  <a:cubicBezTo>
                    <a:pt x="1267" y="0"/>
                    <a:pt x="1267" y="0"/>
                    <a:pt x="1267" y="0"/>
                  </a:cubicBezTo>
                  <a:cubicBezTo>
                    <a:pt x="1315" y="2"/>
                    <a:pt x="1353" y="42"/>
                    <a:pt x="1353" y="91"/>
                  </a:cubicBezTo>
                  <a:cubicBezTo>
                    <a:pt x="1353" y="140"/>
                    <a:pt x="1315" y="180"/>
                    <a:pt x="1267" y="182"/>
                  </a:cubicBezTo>
                  <a:moveTo>
                    <a:pt x="1267" y="719"/>
                  </a:moveTo>
                  <a:cubicBezTo>
                    <a:pt x="87" y="719"/>
                    <a:pt x="87" y="719"/>
                    <a:pt x="87" y="719"/>
                  </a:cubicBezTo>
                  <a:cubicBezTo>
                    <a:pt x="38" y="717"/>
                    <a:pt x="0" y="677"/>
                    <a:pt x="0" y="628"/>
                  </a:cubicBezTo>
                  <a:cubicBezTo>
                    <a:pt x="0" y="580"/>
                    <a:pt x="38" y="540"/>
                    <a:pt x="87" y="537"/>
                  </a:cubicBezTo>
                  <a:cubicBezTo>
                    <a:pt x="1267" y="537"/>
                    <a:pt x="1267" y="537"/>
                    <a:pt x="1267" y="537"/>
                  </a:cubicBezTo>
                  <a:cubicBezTo>
                    <a:pt x="1315" y="540"/>
                    <a:pt x="1353" y="580"/>
                    <a:pt x="1353" y="628"/>
                  </a:cubicBezTo>
                  <a:cubicBezTo>
                    <a:pt x="1353" y="677"/>
                    <a:pt x="1315" y="717"/>
                    <a:pt x="1267" y="719"/>
                  </a:cubicBezTo>
                  <a:moveTo>
                    <a:pt x="1267" y="1256"/>
                  </a:moveTo>
                  <a:cubicBezTo>
                    <a:pt x="87" y="1256"/>
                    <a:pt x="87" y="1256"/>
                    <a:pt x="87" y="1256"/>
                  </a:cubicBezTo>
                  <a:cubicBezTo>
                    <a:pt x="39" y="1253"/>
                    <a:pt x="1" y="1213"/>
                    <a:pt x="1" y="1165"/>
                  </a:cubicBezTo>
                  <a:cubicBezTo>
                    <a:pt x="1" y="1117"/>
                    <a:pt x="39" y="1077"/>
                    <a:pt x="87" y="1075"/>
                  </a:cubicBezTo>
                  <a:cubicBezTo>
                    <a:pt x="1267" y="1075"/>
                    <a:pt x="1267" y="1075"/>
                    <a:pt x="1267" y="1075"/>
                  </a:cubicBezTo>
                  <a:cubicBezTo>
                    <a:pt x="1314" y="1077"/>
                    <a:pt x="1352" y="1117"/>
                    <a:pt x="1352" y="1165"/>
                  </a:cubicBezTo>
                  <a:cubicBezTo>
                    <a:pt x="1352" y="1213"/>
                    <a:pt x="1314" y="1253"/>
                    <a:pt x="1267" y="125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799">
                <a:latin typeface="+mn-lt"/>
                <a:ea typeface="+mn-ea"/>
              </a:endParaRPr>
            </a:p>
          </p:txBody>
        </p:sp>
      </p:grpSp>
    </p:spTree>
    <p:extLst>
      <p:ext uri="{BB962C8B-B14F-4D97-AF65-F5344CB8AC3E}">
        <p14:creationId xmlns:p14="http://schemas.microsoft.com/office/powerpoint/2010/main" val="11524469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标题和内容">
    <p:spTree>
      <p:nvGrpSpPr>
        <p:cNvPr id="1" name=""/>
        <p:cNvGrpSpPr/>
        <p:nvPr/>
      </p:nvGrpSpPr>
      <p:grpSpPr>
        <a:xfrm>
          <a:off x="0" y="0"/>
          <a:ext cx="0" cy="0"/>
          <a:chOff x="0" y="0"/>
          <a:chExt cx="0" cy="0"/>
        </a:xfrm>
      </p:grpSpPr>
      <p:sp>
        <p:nvSpPr>
          <p:cNvPr id="3" name="标题 1"/>
          <p:cNvSpPr>
            <a:spLocks noGrp="1"/>
          </p:cNvSpPr>
          <p:nvPr>
            <p:ph type="title"/>
          </p:nvPr>
        </p:nvSpPr>
        <p:spPr>
          <a:xfrm>
            <a:off x="1594177" y="410400"/>
            <a:ext cx="9827761" cy="640800"/>
          </a:xfrm>
        </p:spPr>
        <p:txBody>
          <a:bodyPr lIns="100800" tIns="50400" rIns="100800" bIns="50400" anchor="ctr" anchorCtr="0"/>
          <a:lstStyle>
            <a:lvl1pPr fontAlgn="auto">
              <a:defRPr b="1">
                <a:solidFill>
                  <a:schemeClr val="tx1"/>
                </a:solidFill>
                <a:latin typeface="+mn-lt"/>
                <a:ea typeface="+mn-ea"/>
              </a:defRPr>
            </a:lvl1pPr>
          </a:lstStyle>
          <a:p>
            <a:r>
              <a:rPr lang="zh-CN" altLang="en-US" dirty="0"/>
              <a:t>单击此处编辑母版标题样式</a:t>
            </a:r>
          </a:p>
        </p:txBody>
      </p:sp>
      <p:sp>
        <p:nvSpPr>
          <p:cNvPr id="4" name="Freeform 9"/>
          <p:cNvSpPr>
            <a:spLocks/>
          </p:cNvSpPr>
          <p:nvPr userDrawn="1"/>
        </p:nvSpPr>
        <p:spPr bwMode="auto">
          <a:xfrm>
            <a:off x="3112" y="296368"/>
            <a:ext cx="1375826" cy="864380"/>
          </a:xfrm>
          <a:custGeom>
            <a:avLst/>
            <a:gdLst>
              <a:gd name="T0" fmla="*/ 756 w 867"/>
              <a:gd name="T1" fmla="*/ 493 h 493"/>
              <a:gd name="T2" fmla="*/ 0 w 867"/>
              <a:gd name="T3" fmla="*/ 493 h 493"/>
              <a:gd name="T4" fmla="*/ 0 w 867"/>
              <a:gd name="T5" fmla="*/ 0 h 493"/>
              <a:gd name="T6" fmla="*/ 756 w 867"/>
              <a:gd name="T7" fmla="*/ 0 h 493"/>
              <a:gd name="T8" fmla="*/ 867 w 867"/>
              <a:gd name="T9" fmla="*/ 248 h 493"/>
              <a:gd name="T10" fmla="*/ 756 w 867"/>
              <a:gd name="T11" fmla="*/ 493 h 493"/>
            </a:gdLst>
            <a:ahLst/>
            <a:cxnLst>
              <a:cxn ang="0">
                <a:pos x="T0" y="T1"/>
              </a:cxn>
              <a:cxn ang="0">
                <a:pos x="T2" y="T3"/>
              </a:cxn>
              <a:cxn ang="0">
                <a:pos x="T4" y="T5"/>
              </a:cxn>
              <a:cxn ang="0">
                <a:pos x="T6" y="T7"/>
              </a:cxn>
              <a:cxn ang="0">
                <a:pos x="T8" y="T9"/>
              </a:cxn>
              <a:cxn ang="0">
                <a:pos x="T10" y="T11"/>
              </a:cxn>
            </a:cxnLst>
            <a:rect l="0" t="0" r="r" b="b"/>
            <a:pathLst>
              <a:path w="867" h="493">
                <a:moveTo>
                  <a:pt x="756" y="493"/>
                </a:moveTo>
                <a:lnTo>
                  <a:pt x="0" y="493"/>
                </a:lnTo>
                <a:lnTo>
                  <a:pt x="0" y="0"/>
                </a:lnTo>
                <a:lnTo>
                  <a:pt x="756" y="0"/>
                </a:lnTo>
                <a:lnTo>
                  <a:pt x="867" y="248"/>
                </a:lnTo>
                <a:lnTo>
                  <a:pt x="756" y="493"/>
                </a:lnTo>
                <a:close/>
              </a:path>
            </a:pathLst>
          </a:custGeom>
          <a:solidFill>
            <a:srgbClr val="00B0F0"/>
          </a:solidFill>
          <a:ln w="9525" cap="flat" cmpd="sng" algn="ctr">
            <a:noFill/>
            <a:prstDash val="solid"/>
            <a:round/>
            <a:headEnd type="none" w="med" len="med"/>
            <a:tailEnd type="none" w="med" len="med"/>
          </a:ln>
          <a:effectLst/>
        </p:spPr>
        <p:txBody>
          <a:bodyPr rot="0" spcFirstLastPara="0" vertOverflow="overflow" horzOverflow="overflow" vert="horz" wrap="square" lIns="91404" tIns="45702" rIns="91404" bIns="45702" numCol="1" spcCol="0" rtlCol="0" fromWordArt="0" anchor="t" anchorCtr="0" forceAA="0" compatLnSpc="1">
            <a:prstTxWarp prst="textNoShape">
              <a:avLst/>
            </a:prstTxWarp>
            <a:noAutofit/>
          </a:bodyPr>
          <a:lstStyle/>
          <a:p>
            <a:endParaRPr lang="zh-CN" altLang="en-US" sz="1799">
              <a:latin typeface="+mn-lt"/>
              <a:ea typeface="+mn-ea"/>
            </a:endParaRPr>
          </a:p>
        </p:txBody>
      </p:sp>
      <p:sp>
        <p:nvSpPr>
          <p:cNvPr id="5" name="Freeform 11"/>
          <p:cNvSpPr>
            <a:spLocks/>
          </p:cNvSpPr>
          <p:nvPr userDrawn="1"/>
        </p:nvSpPr>
        <p:spPr bwMode="auto">
          <a:xfrm>
            <a:off x="1245702" y="296368"/>
            <a:ext cx="233272"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0B9CE5"/>
          </a:solidFill>
          <a:ln w="9525" cap="flat" cmpd="sng" algn="ctr">
            <a:noFill/>
            <a:prstDash val="solid"/>
            <a:round/>
            <a:headEnd type="none" w="med" len="med"/>
            <a:tailEnd type="none" w="med" len="med"/>
          </a:ln>
          <a:effectLst/>
        </p:spPr>
        <p:txBody>
          <a:bodyPr rot="0" spcFirstLastPara="0" vertOverflow="overflow" horzOverflow="overflow" vert="horz" wrap="square" lIns="91404" tIns="45702" rIns="91404" bIns="45702" numCol="1" spcCol="0" rtlCol="0" fromWordArt="0" anchor="t" anchorCtr="0" forceAA="0" compatLnSpc="1">
            <a:prstTxWarp prst="textNoShape">
              <a:avLst/>
            </a:prstTxWarp>
            <a:noAutofit/>
          </a:bodyPr>
          <a:lstStyle/>
          <a:p>
            <a:endParaRPr lang="zh-CN" altLang="en-US" sz="1799">
              <a:latin typeface="+mn-lt"/>
              <a:ea typeface="+mn-ea"/>
            </a:endParaRPr>
          </a:p>
        </p:txBody>
      </p:sp>
      <p:grpSp>
        <p:nvGrpSpPr>
          <p:cNvPr id="6" name="组合 5"/>
          <p:cNvGrpSpPr/>
          <p:nvPr userDrawn="1"/>
        </p:nvGrpSpPr>
        <p:grpSpPr>
          <a:xfrm>
            <a:off x="587158" y="505779"/>
            <a:ext cx="374562" cy="445558"/>
            <a:chOff x="-1647825" y="2492375"/>
            <a:chExt cx="1947863" cy="2316163"/>
          </a:xfrm>
          <a:solidFill>
            <a:schemeClr val="bg1"/>
          </a:solidFill>
        </p:grpSpPr>
        <p:sp>
          <p:nvSpPr>
            <p:cNvPr id="7" name="Freeform 6"/>
            <p:cNvSpPr>
              <a:spLocks noEditPoints="1"/>
            </p:cNvSpPr>
            <p:nvPr/>
          </p:nvSpPr>
          <p:spPr bwMode="auto">
            <a:xfrm>
              <a:off x="-1647825" y="2492375"/>
              <a:ext cx="1947863" cy="2316163"/>
            </a:xfrm>
            <a:custGeom>
              <a:avLst/>
              <a:gdLst>
                <a:gd name="T0" fmla="*/ 301 w 2739"/>
                <a:gd name="T1" fmla="*/ 181 h 3258"/>
                <a:gd name="T2" fmla="*/ 182 w 2739"/>
                <a:gd name="T3" fmla="*/ 301 h 3258"/>
                <a:gd name="T4" fmla="*/ 182 w 2739"/>
                <a:gd name="T5" fmla="*/ 2955 h 3258"/>
                <a:gd name="T6" fmla="*/ 262 w 2739"/>
                <a:gd name="T7" fmla="*/ 3068 h 3258"/>
                <a:gd name="T8" fmla="*/ 863 w 2739"/>
                <a:gd name="T9" fmla="*/ 2756 h 3258"/>
                <a:gd name="T10" fmla="*/ 1377 w 2739"/>
                <a:gd name="T11" fmla="*/ 3046 h 3258"/>
                <a:gd name="T12" fmla="*/ 1950 w 2739"/>
                <a:gd name="T13" fmla="*/ 2756 h 3258"/>
                <a:gd name="T14" fmla="*/ 2482 w 2739"/>
                <a:gd name="T15" fmla="*/ 3066 h 3258"/>
                <a:gd name="T16" fmla="*/ 2557 w 2739"/>
                <a:gd name="T17" fmla="*/ 2955 h 3258"/>
                <a:gd name="T18" fmla="*/ 2557 w 2739"/>
                <a:gd name="T19" fmla="*/ 301 h 3258"/>
                <a:gd name="T20" fmla="*/ 2438 w 2739"/>
                <a:gd name="T21" fmla="*/ 181 h 3258"/>
                <a:gd name="T22" fmla="*/ 301 w 2739"/>
                <a:gd name="T23" fmla="*/ 181 h 3258"/>
                <a:gd name="T24" fmla="*/ 2449 w 2739"/>
                <a:gd name="T25" fmla="*/ 3258 h 3258"/>
                <a:gd name="T26" fmla="*/ 1944 w 2739"/>
                <a:gd name="T27" fmla="*/ 2963 h 3258"/>
                <a:gd name="T28" fmla="*/ 1372 w 2739"/>
                <a:gd name="T29" fmla="*/ 3252 h 3258"/>
                <a:gd name="T30" fmla="*/ 860 w 2739"/>
                <a:gd name="T31" fmla="*/ 2963 h 3258"/>
                <a:gd name="T32" fmla="*/ 291 w 2739"/>
                <a:gd name="T33" fmla="*/ 3257 h 3258"/>
                <a:gd name="T34" fmla="*/ 264 w 2739"/>
                <a:gd name="T35" fmla="*/ 3254 h 3258"/>
                <a:gd name="T36" fmla="*/ 0 w 2739"/>
                <a:gd name="T37" fmla="*/ 2955 h 3258"/>
                <a:gd name="T38" fmla="*/ 0 w 2739"/>
                <a:gd name="T39" fmla="*/ 301 h 3258"/>
                <a:gd name="T40" fmla="*/ 301 w 2739"/>
                <a:gd name="T41" fmla="*/ 0 h 3258"/>
                <a:gd name="T42" fmla="*/ 2438 w 2739"/>
                <a:gd name="T43" fmla="*/ 0 h 3258"/>
                <a:gd name="T44" fmla="*/ 2739 w 2739"/>
                <a:gd name="T45" fmla="*/ 301 h 3258"/>
                <a:gd name="T46" fmla="*/ 2739 w 2739"/>
                <a:gd name="T47" fmla="*/ 2955 h 3258"/>
                <a:gd name="T48" fmla="*/ 2480 w 2739"/>
                <a:gd name="T49" fmla="*/ 3253 h 3258"/>
                <a:gd name="T50" fmla="*/ 2449 w 2739"/>
                <a:gd name="T51" fmla="*/ 3258 h 3258"/>
                <a:gd name="T52" fmla="*/ 2449 w 2739"/>
                <a:gd name="T53" fmla="*/ 3258 h 3258"/>
                <a:gd name="T54" fmla="*/ 2449 w 2739"/>
                <a:gd name="T55" fmla="*/ 3258 h 3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739" h="3258">
                  <a:moveTo>
                    <a:pt x="301" y="181"/>
                  </a:moveTo>
                  <a:cubicBezTo>
                    <a:pt x="235" y="182"/>
                    <a:pt x="182" y="235"/>
                    <a:pt x="182" y="301"/>
                  </a:cubicBezTo>
                  <a:cubicBezTo>
                    <a:pt x="182" y="2955"/>
                    <a:pt x="182" y="2955"/>
                    <a:pt x="182" y="2955"/>
                  </a:cubicBezTo>
                  <a:cubicBezTo>
                    <a:pt x="182" y="3007"/>
                    <a:pt x="215" y="3052"/>
                    <a:pt x="262" y="3068"/>
                  </a:cubicBezTo>
                  <a:cubicBezTo>
                    <a:pt x="863" y="2756"/>
                    <a:pt x="863" y="2756"/>
                    <a:pt x="863" y="2756"/>
                  </a:cubicBezTo>
                  <a:cubicBezTo>
                    <a:pt x="1377" y="3046"/>
                    <a:pt x="1377" y="3046"/>
                    <a:pt x="1377" y="3046"/>
                  </a:cubicBezTo>
                  <a:cubicBezTo>
                    <a:pt x="1950" y="2756"/>
                    <a:pt x="1950" y="2756"/>
                    <a:pt x="1950" y="2756"/>
                  </a:cubicBezTo>
                  <a:cubicBezTo>
                    <a:pt x="2482" y="3066"/>
                    <a:pt x="2482" y="3066"/>
                    <a:pt x="2482" y="3066"/>
                  </a:cubicBezTo>
                  <a:cubicBezTo>
                    <a:pt x="2527" y="3048"/>
                    <a:pt x="2557" y="3004"/>
                    <a:pt x="2557" y="2955"/>
                  </a:cubicBezTo>
                  <a:cubicBezTo>
                    <a:pt x="2557" y="301"/>
                    <a:pt x="2557" y="301"/>
                    <a:pt x="2557" y="301"/>
                  </a:cubicBezTo>
                  <a:cubicBezTo>
                    <a:pt x="2557" y="235"/>
                    <a:pt x="2504" y="182"/>
                    <a:pt x="2438" y="181"/>
                  </a:cubicBezTo>
                  <a:lnTo>
                    <a:pt x="301" y="181"/>
                  </a:lnTo>
                  <a:close/>
                  <a:moveTo>
                    <a:pt x="2449" y="3258"/>
                  </a:moveTo>
                  <a:cubicBezTo>
                    <a:pt x="1944" y="2963"/>
                    <a:pt x="1944" y="2963"/>
                    <a:pt x="1944" y="2963"/>
                  </a:cubicBezTo>
                  <a:cubicBezTo>
                    <a:pt x="1372" y="3252"/>
                    <a:pt x="1372" y="3252"/>
                    <a:pt x="1372" y="3252"/>
                  </a:cubicBezTo>
                  <a:cubicBezTo>
                    <a:pt x="860" y="2963"/>
                    <a:pt x="860" y="2963"/>
                    <a:pt x="860" y="2963"/>
                  </a:cubicBezTo>
                  <a:cubicBezTo>
                    <a:pt x="291" y="3257"/>
                    <a:pt x="291" y="3257"/>
                    <a:pt x="291" y="3257"/>
                  </a:cubicBezTo>
                  <a:cubicBezTo>
                    <a:pt x="264" y="3254"/>
                    <a:pt x="264" y="3254"/>
                    <a:pt x="264" y="3254"/>
                  </a:cubicBezTo>
                  <a:cubicBezTo>
                    <a:pt x="113" y="3235"/>
                    <a:pt x="0" y="3107"/>
                    <a:pt x="0" y="2955"/>
                  </a:cubicBezTo>
                  <a:cubicBezTo>
                    <a:pt x="0" y="301"/>
                    <a:pt x="0" y="301"/>
                    <a:pt x="0" y="301"/>
                  </a:cubicBezTo>
                  <a:cubicBezTo>
                    <a:pt x="0" y="135"/>
                    <a:pt x="135" y="0"/>
                    <a:pt x="301" y="0"/>
                  </a:cubicBezTo>
                  <a:cubicBezTo>
                    <a:pt x="2438" y="0"/>
                    <a:pt x="2438" y="0"/>
                    <a:pt x="2438" y="0"/>
                  </a:cubicBezTo>
                  <a:cubicBezTo>
                    <a:pt x="2604" y="0"/>
                    <a:pt x="2739" y="135"/>
                    <a:pt x="2739" y="301"/>
                  </a:cubicBezTo>
                  <a:cubicBezTo>
                    <a:pt x="2739" y="2955"/>
                    <a:pt x="2739" y="2955"/>
                    <a:pt x="2739" y="2955"/>
                  </a:cubicBezTo>
                  <a:cubicBezTo>
                    <a:pt x="2739" y="3105"/>
                    <a:pt x="2628" y="3233"/>
                    <a:pt x="2480" y="3253"/>
                  </a:cubicBezTo>
                  <a:lnTo>
                    <a:pt x="2449" y="3258"/>
                  </a:lnTo>
                  <a:close/>
                  <a:moveTo>
                    <a:pt x="2449" y="3258"/>
                  </a:moveTo>
                  <a:cubicBezTo>
                    <a:pt x="2449" y="3258"/>
                    <a:pt x="2449" y="3258"/>
                    <a:pt x="2449" y="325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799">
                <a:latin typeface="+mn-lt"/>
                <a:ea typeface="+mn-ea"/>
              </a:endParaRPr>
            </a:p>
          </p:txBody>
        </p:sp>
        <p:sp>
          <p:nvSpPr>
            <p:cNvPr id="8" name="Freeform 7"/>
            <p:cNvSpPr>
              <a:spLocks noEditPoints="1"/>
            </p:cNvSpPr>
            <p:nvPr/>
          </p:nvSpPr>
          <p:spPr bwMode="auto">
            <a:xfrm>
              <a:off x="-1155700" y="2941638"/>
              <a:ext cx="963613" cy="893763"/>
            </a:xfrm>
            <a:custGeom>
              <a:avLst/>
              <a:gdLst>
                <a:gd name="T0" fmla="*/ 1267 w 1353"/>
                <a:gd name="T1" fmla="*/ 182 h 1256"/>
                <a:gd name="T2" fmla="*/ 87 w 1353"/>
                <a:gd name="T3" fmla="*/ 182 h 1256"/>
                <a:gd name="T4" fmla="*/ 0 w 1353"/>
                <a:gd name="T5" fmla="*/ 91 h 1256"/>
                <a:gd name="T6" fmla="*/ 87 w 1353"/>
                <a:gd name="T7" fmla="*/ 0 h 1256"/>
                <a:gd name="T8" fmla="*/ 1267 w 1353"/>
                <a:gd name="T9" fmla="*/ 0 h 1256"/>
                <a:gd name="T10" fmla="*/ 1353 w 1353"/>
                <a:gd name="T11" fmla="*/ 91 h 1256"/>
                <a:gd name="T12" fmla="*/ 1267 w 1353"/>
                <a:gd name="T13" fmla="*/ 182 h 1256"/>
                <a:gd name="T14" fmla="*/ 1267 w 1353"/>
                <a:gd name="T15" fmla="*/ 719 h 1256"/>
                <a:gd name="T16" fmla="*/ 87 w 1353"/>
                <a:gd name="T17" fmla="*/ 719 h 1256"/>
                <a:gd name="T18" fmla="*/ 0 w 1353"/>
                <a:gd name="T19" fmla="*/ 628 h 1256"/>
                <a:gd name="T20" fmla="*/ 87 w 1353"/>
                <a:gd name="T21" fmla="*/ 537 h 1256"/>
                <a:gd name="T22" fmla="*/ 1267 w 1353"/>
                <a:gd name="T23" fmla="*/ 537 h 1256"/>
                <a:gd name="T24" fmla="*/ 1353 w 1353"/>
                <a:gd name="T25" fmla="*/ 628 h 1256"/>
                <a:gd name="T26" fmla="*/ 1267 w 1353"/>
                <a:gd name="T27" fmla="*/ 719 h 1256"/>
                <a:gd name="T28" fmla="*/ 1267 w 1353"/>
                <a:gd name="T29" fmla="*/ 1256 h 1256"/>
                <a:gd name="T30" fmla="*/ 87 w 1353"/>
                <a:gd name="T31" fmla="*/ 1256 h 1256"/>
                <a:gd name="T32" fmla="*/ 1 w 1353"/>
                <a:gd name="T33" fmla="*/ 1165 h 1256"/>
                <a:gd name="T34" fmla="*/ 87 w 1353"/>
                <a:gd name="T35" fmla="*/ 1075 h 1256"/>
                <a:gd name="T36" fmla="*/ 1267 w 1353"/>
                <a:gd name="T37" fmla="*/ 1075 h 1256"/>
                <a:gd name="T38" fmla="*/ 1352 w 1353"/>
                <a:gd name="T39" fmla="*/ 1165 h 1256"/>
                <a:gd name="T40" fmla="*/ 1267 w 1353"/>
                <a:gd name="T41" fmla="*/ 1256 h 1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53" h="1256">
                  <a:moveTo>
                    <a:pt x="1267" y="182"/>
                  </a:moveTo>
                  <a:cubicBezTo>
                    <a:pt x="87" y="182"/>
                    <a:pt x="87" y="182"/>
                    <a:pt x="87" y="182"/>
                  </a:cubicBezTo>
                  <a:cubicBezTo>
                    <a:pt x="38" y="180"/>
                    <a:pt x="0" y="140"/>
                    <a:pt x="0" y="91"/>
                  </a:cubicBezTo>
                  <a:cubicBezTo>
                    <a:pt x="0" y="42"/>
                    <a:pt x="38" y="2"/>
                    <a:pt x="87" y="0"/>
                  </a:cubicBezTo>
                  <a:cubicBezTo>
                    <a:pt x="1267" y="0"/>
                    <a:pt x="1267" y="0"/>
                    <a:pt x="1267" y="0"/>
                  </a:cubicBezTo>
                  <a:cubicBezTo>
                    <a:pt x="1315" y="2"/>
                    <a:pt x="1353" y="42"/>
                    <a:pt x="1353" y="91"/>
                  </a:cubicBezTo>
                  <a:cubicBezTo>
                    <a:pt x="1353" y="140"/>
                    <a:pt x="1315" y="180"/>
                    <a:pt x="1267" y="182"/>
                  </a:cubicBezTo>
                  <a:moveTo>
                    <a:pt x="1267" y="719"/>
                  </a:moveTo>
                  <a:cubicBezTo>
                    <a:pt x="87" y="719"/>
                    <a:pt x="87" y="719"/>
                    <a:pt x="87" y="719"/>
                  </a:cubicBezTo>
                  <a:cubicBezTo>
                    <a:pt x="38" y="717"/>
                    <a:pt x="0" y="677"/>
                    <a:pt x="0" y="628"/>
                  </a:cubicBezTo>
                  <a:cubicBezTo>
                    <a:pt x="0" y="580"/>
                    <a:pt x="38" y="540"/>
                    <a:pt x="87" y="537"/>
                  </a:cubicBezTo>
                  <a:cubicBezTo>
                    <a:pt x="1267" y="537"/>
                    <a:pt x="1267" y="537"/>
                    <a:pt x="1267" y="537"/>
                  </a:cubicBezTo>
                  <a:cubicBezTo>
                    <a:pt x="1315" y="540"/>
                    <a:pt x="1353" y="580"/>
                    <a:pt x="1353" y="628"/>
                  </a:cubicBezTo>
                  <a:cubicBezTo>
                    <a:pt x="1353" y="677"/>
                    <a:pt x="1315" y="717"/>
                    <a:pt x="1267" y="719"/>
                  </a:cubicBezTo>
                  <a:moveTo>
                    <a:pt x="1267" y="1256"/>
                  </a:moveTo>
                  <a:cubicBezTo>
                    <a:pt x="87" y="1256"/>
                    <a:pt x="87" y="1256"/>
                    <a:pt x="87" y="1256"/>
                  </a:cubicBezTo>
                  <a:cubicBezTo>
                    <a:pt x="39" y="1253"/>
                    <a:pt x="1" y="1213"/>
                    <a:pt x="1" y="1165"/>
                  </a:cubicBezTo>
                  <a:cubicBezTo>
                    <a:pt x="1" y="1117"/>
                    <a:pt x="39" y="1077"/>
                    <a:pt x="87" y="1075"/>
                  </a:cubicBezTo>
                  <a:cubicBezTo>
                    <a:pt x="1267" y="1075"/>
                    <a:pt x="1267" y="1075"/>
                    <a:pt x="1267" y="1075"/>
                  </a:cubicBezTo>
                  <a:cubicBezTo>
                    <a:pt x="1314" y="1077"/>
                    <a:pt x="1352" y="1117"/>
                    <a:pt x="1352" y="1165"/>
                  </a:cubicBezTo>
                  <a:cubicBezTo>
                    <a:pt x="1352" y="1213"/>
                    <a:pt x="1314" y="1253"/>
                    <a:pt x="1267" y="125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799">
                <a:latin typeface="+mn-lt"/>
                <a:ea typeface="+mn-ea"/>
              </a:endParaRPr>
            </a:p>
          </p:txBody>
        </p:sp>
      </p:grpSp>
      <p:sp>
        <p:nvSpPr>
          <p:cNvPr id="9" name="文本占位符 6"/>
          <p:cNvSpPr>
            <a:spLocks noGrp="1"/>
          </p:cNvSpPr>
          <p:nvPr>
            <p:ph type="body" sz="quarter" idx="10" hasCustomPrompt="1"/>
          </p:nvPr>
        </p:nvSpPr>
        <p:spPr>
          <a:xfrm>
            <a:off x="468317" y="1233488"/>
            <a:ext cx="11276183" cy="4680000"/>
          </a:xfrm>
        </p:spPr>
        <p:txBody>
          <a:bodyPr/>
          <a:lstStyle>
            <a:lvl1pPr algn="just" fontAlgn="auto">
              <a:buClrTx/>
              <a:defRPr>
                <a:latin typeface="+mn-lt"/>
                <a:ea typeface="+mn-ea"/>
                <a:cs typeface="Arial" panose="020B0604020202020204" pitchFamily="34" charset="0"/>
              </a:defRPr>
            </a:lvl1pPr>
          </a:lstStyle>
          <a:p>
            <a:r>
              <a:rPr lang="zh-CN" altLang="en-US" dirty="0"/>
              <a:t>单击此处输入文字</a:t>
            </a:r>
          </a:p>
        </p:txBody>
      </p:sp>
    </p:spTree>
    <p:extLst>
      <p:ext uri="{BB962C8B-B14F-4D97-AF65-F5344CB8AC3E}">
        <p14:creationId xmlns:p14="http://schemas.microsoft.com/office/powerpoint/2010/main" val="30735532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仅标题">
    <p:spTree>
      <p:nvGrpSpPr>
        <p:cNvPr id="1" name=""/>
        <p:cNvGrpSpPr/>
        <p:nvPr/>
      </p:nvGrpSpPr>
      <p:grpSpPr>
        <a:xfrm>
          <a:off x="0" y="0"/>
          <a:ext cx="0" cy="0"/>
          <a:chOff x="0" y="0"/>
          <a:chExt cx="0" cy="0"/>
        </a:xfrm>
      </p:grpSpPr>
      <p:sp>
        <p:nvSpPr>
          <p:cNvPr id="3" name="Freeform 9"/>
          <p:cNvSpPr>
            <a:spLocks/>
          </p:cNvSpPr>
          <p:nvPr userDrawn="1"/>
        </p:nvSpPr>
        <p:spPr bwMode="auto">
          <a:xfrm>
            <a:off x="3112" y="296368"/>
            <a:ext cx="1375826" cy="864380"/>
          </a:xfrm>
          <a:custGeom>
            <a:avLst/>
            <a:gdLst>
              <a:gd name="T0" fmla="*/ 756 w 867"/>
              <a:gd name="T1" fmla="*/ 493 h 493"/>
              <a:gd name="T2" fmla="*/ 0 w 867"/>
              <a:gd name="T3" fmla="*/ 493 h 493"/>
              <a:gd name="T4" fmla="*/ 0 w 867"/>
              <a:gd name="T5" fmla="*/ 0 h 493"/>
              <a:gd name="T6" fmla="*/ 756 w 867"/>
              <a:gd name="T7" fmla="*/ 0 h 493"/>
              <a:gd name="T8" fmla="*/ 867 w 867"/>
              <a:gd name="T9" fmla="*/ 248 h 493"/>
              <a:gd name="T10" fmla="*/ 756 w 867"/>
              <a:gd name="T11" fmla="*/ 493 h 493"/>
            </a:gdLst>
            <a:ahLst/>
            <a:cxnLst>
              <a:cxn ang="0">
                <a:pos x="T0" y="T1"/>
              </a:cxn>
              <a:cxn ang="0">
                <a:pos x="T2" y="T3"/>
              </a:cxn>
              <a:cxn ang="0">
                <a:pos x="T4" y="T5"/>
              </a:cxn>
              <a:cxn ang="0">
                <a:pos x="T6" y="T7"/>
              </a:cxn>
              <a:cxn ang="0">
                <a:pos x="T8" y="T9"/>
              </a:cxn>
              <a:cxn ang="0">
                <a:pos x="T10" y="T11"/>
              </a:cxn>
            </a:cxnLst>
            <a:rect l="0" t="0" r="r" b="b"/>
            <a:pathLst>
              <a:path w="867" h="493">
                <a:moveTo>
                  <a:pt x="756" y="493"/>
                </a:moveTo>
                <a:lnTo>
                  <a:pt x="0" y="493"/>
                </a:lnTo>
                <a:lnTo>
                  <a:pt x="0" y="0"/>
                </a:lnTo>
                <a:lnTo>
                  <a:pt x="756" y="0"/>
                </a:lnTo>
                <a:lnTo>
                  <a:pt x="867" y="248"/>
                </a:lnTo>
                <a:lnTo>
                  <a:pt x="756" y="493"/>
                </a:lnTo>
                <a:close/>
              </a:path>
            </a:pathLst>
          </a:custGeom>
          <a:solidFill>
            <a:srgbClr val="00B0F0"/>
          </a:solidFill>
          <a:ln w="9525" cap="flat" cmpd="sng" algn="ctr">
            <a:noFill/>
            <a:prstDash val="solid"/>
            <a:round/>
            <a:headEnd type="none" w="med" len="med"/>
            <a:tailEnd type="none" w="med" len="med"/>
          </a:ln>
          <a:effectLst/>
        </p:spPr>
        <p:txBody>
          <a:bodyPr rot="0" spcFirstLastPara="0" vertOverflow="overflow" horzOverflow="overflow" vert="horz" wrap="square" lIns="91404" tIns="45702" rIns="91404" bIns="45702" numCol="1" spcCol="0" rtlCol="0" fromWordArt="0" anchor="t" anchorCtr="0" forceAA="0" compatLnSpc="1">
            <a:prstTxWarp prst="textNoShape">
              <a:avLst/>
            </a:prstTxWarp>
            <a:noAutofit/>
          </a:bodyPr>
          <a:lstStyle/>
          <a:p>
            <a:endParaRPr lang="zh-CN" altLang="en-US" sz="1799">
              <a:latin typeface="+mn-lt"/>
              <a:ea typeface="+mn-ea"/>
            </a:endParaRPr>
          </a:p>
        </p:txBody>
      </p:sp>
      <p:sp>
        <p:nvSpPr>
          <p:cNvPr id="4" name="Freeform 11"/>
          <p:cNvSpPr>
            <a:spLocks/>
          </p:cNvSpPr>
          <p:nvPr userDrawn="1"/>
        </p:nvSpPr>
        <p:spPr bwMode="auto">
          <a:xfrm>
            <a:off x="1245702" y="296368"/>
            <a:ext cx="233272"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0B9CE5"/>
          </a:solidFill>
          <a:ln w="9525" cap="flat" cmpd="sng" algn="ctr">
            <a:noFill/>
            <a:prstDash val="solid"/>
            <a:round/>
            <a:headEnd type="none" w="med" len="med"/>
            <a:tailEnd type="none" w="med" len="med"/>
          </a:ln>
          <a:effectLst/>
        </p:spPr>
        <p:txBody>
          <a:bodyPr rot="0" spcFirstLastPara="0" vertOverflow="overflow" horzOverflow="overflow" vert="horz" wrap="square" lIns="91404" tIns="45702" rIns="91404" bIns="45702" numCol="1" spcCol="0" rtlCol="0" fromWordArt="0" anchor="t" anchorCtr="0" forceAA="0" compatLnSpc="1">
            <a:prstTxWarp prst="textNoShape">
              <a:avLst/>
            </a:prstTxWarp>
            <a:noAutofit/>
          </a:bodyPr>
          <a:lstStyle/>
          <a:p>
            <a:endParaRPr lang="zh-CN" altLang="en-US" sz="1799">
              <a:latin typeface="+mn-lt"/>
              <a:ea typeface="+mn-ea"/>
            </a:endParaRPr>
          </a:p>
        </p:txBody>
      </p:sp>
      <p:sp>
        <p:nvSpPr>
          <p:cNvPr id="5" name="Freeform 12"/>
          <p:cNvSpPr>
            <a:spLocks noEditPoints="1"/>
          </p:cNvSpPr>
          <p:nvPr userDrawn="1"/>
        </p:nvSpPr>
        <p:spPr bwMode="auto">
          <a:xfrm>
            <a:off x="479189" y="474076"/>
            <a:ext cx="507964" cy="508967"/>
          </a:xfrm>
          <a:custGeom>
            <a:avLst/>
            <a:gdLst>
              <a:gd name="T0" fmla="*/ 1433 w 2867"/>
              <a:gd name="T1" fmla="*/ 0 h 2867"/>
              <a:gd name="T2" fmla="*/ 0 w 2867"/>
              <a:gd name="T3" fmla="*/ 1433 h 2867"/>
              <a:gd name="T4" fmla="*/ 1433 w 2867"/>
              <a:gd name="T5" fmla="*/ 2867 h 2867"/>
              <a:gd name="T6" fmla="*/ 2867 w 2867"/>
              <a:gd name="T7" fmla="*/ 1433 h 2867"/>
              <a:gd name="T8" fmla="*/ 1433 w 2867"/>
              <a:gd name="T9" fmla="*/ 0 h 2867"/>
              <a:gd name="T10" fmla="*/ 1433 w 2867"/>
              <a:gd name="T11" fmla="*/ 2662 h 2867"/>
              <a:gd name="T12" fmla="*/ 205 w 2867"/>
              <a:gd name="T13" fmla="*/ 1433 h 2867"/>
              <a:gd name="T14" fmla="*/ 1433 w 2867"/>
              <a:gd name="T15" fmla="*/ 205 h 2867"/>
              <a:gd name="T16" fmla="*/ 2662 w 2867"/>
              <a:gd name="T17" fmla="*/ 1433 h 2867"/>
              <a:gd name="T18" fmla="*/ 1433 w 2867"/>
              <a:gd name="T19" fmla="*/ 2662 h 2867"/>
              <a:gd name="T20" fmla="*/ 2336 w 2867"/>
              <a:gd name="T21" fmla="*/ 2066 h 2867"/>
              <a:gd name="T22" fmla="*/ 523 w 2867"/>
              <a:gd name="T23" fmla="*/ 2066 h 2867"/>
              <a:gd name="T24" fmla="*/ 976 w 2867"/>
              <a:gd name="T25" fmla="*/ 1432 h 2867"/>
              <a:gd name="T26" fmla="*/ 1255 w 2867"/>
              <a:gd name="T27" fmla="*/ 1810 h 2867"/>
              <a:gd name="T28" fmla="*/ 1792 w 2867"/>
              <a:gd name="T29" fmla="*/ 1069 h 2867"/>
              <a:gd name="T30" fmla="*/ 2336 w 2867"/>
              <a:gd name="T31" fmla="*/ 2066 h 2867"/>
              <a:gd name="T32" fmla="*/ 704 w 2867"/>
              <a:gd name="T33" fmla="*/ 978 h 2867"/>
              <a:gd name="T34" fmla="*/ 886 w 2867"/>
              <a:gd name="T35" fmla="*/ 797 h 2867"/>
              <a:gd name="T36" fmla="*/ 1067 w 2867"/>
              <a:gd name="T37" fmla="*/ 978 h 2867"/>
              <a:gd name="T38" fmla="*/ 886 w 2867"/>
              <a:gd name="T39" fmla="*/ 1160 h 2867"/>
              <a:gd name="T40" fmla="*/ 704 w 2867"/>
              <a:gd name="T41" fmla="*/ 978 h 2867"/>
              <a:gd name="T42" fmla="*/ 704 w 2867"/>
              <a:gd name="T43" fmla="*/ 978 h 2867"/>
              <a:gd name="T44" fmla="*/ 704 w 2867"/>
              <a:gd name="T45" fmla="*/ 978 h 28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67" h="2867">
                <a:moveTo>
                  <a:pt x="1433" y="0"/>
                </a:moveTo>
                <a:cubicBezTo>
                  <a:pt x="643" y="0"/>
                  <a:pt x="0" y="643"/>
                  <a:pt x="0" y="1433"/>
                </a:cubicBezTo>
                <a:cubicBezTo>
                  <a:pt x="0" y="2224"/>
                  <a:pt x="643" y="2867"/>
                  <a:pt x="1433" y="2867"/>
                </a:cubicBezTo>
                <a:cubicBezTo>
                  <a:pt x="2224" y="2867"/>
                  <a:pt x="2867" y="2224"/>
                  <a:pt x="2867" y="1433"/>
                </a:cubicBezTo>
                <a:cubicBezTo>
                  <a:pt x="2867" y="643"/>
                  <a:pt x="2224" y="0"/>
                  <a:pt x="1433" y="0"/>
                </a:cubicBezTo>
                <a:close/>
                <a:moveTo>
                  <a:pt x="1433" y="2662"/>
                </a:moveTo>
                <a:cubicBezTo>
                  <a:pt x="756" y="2662"/>
                  <a:pt x="205" y="2111"/>
                  <a:pt x="205" y="1433"/>
                </a:cubicBezTo>
                <a:cubicBezTo>
                  <a:pt x="205" y="756"/>
                  <a:pt x="756" y="205"/>
                  <a:pt x="1433" y="205"/>
                </a:cubicBezTo>
                <a:cubicBezTo>
                  <a:pt x="2111" y="205"/>
                  <a:pt x="2662" y="756"/>
                  <a:pt x="2662" y="1433"/>
                </a:cubicBezTo>
                <a:cubicBezTo>
                  <a:pt x="2662" y="2111"/>
                  <a:pt x="2111" y="2662"/>
                  <a:pt x="1433" y="2662"/>
                </a:cubicBezTo>
                <a:close/>
                <a:moveTo>
                  <a:pt x="2336" y="2066"/>
                </a:moveTo>
                <a:cubicBezTo>
                  <a:pt x="523" y="2066"/>
                  <a:pt x="523" y="2066"/>
                  <a:pt x="523" y="2066"/>
                </a:cubicBezTo>
                <a:cubicBezTo>
                  <a:pt x="976" y="1432"/>
                  <a:pt x="976" y="1432"/>
                  <a:pt x="976" y="1432"/>
                </a:cubicBezTo>
                <a:cubicBezTo>
                  <a:pt x="1255" y="1810"/>
                  <a:pt x="1255" y="1810"/>
                  <a:pt x="1255" y="1810"/>
                </a:cubicBezTo>
                <a:cubicBezTo>
                  <a:pt x="1792" y="1069"/>
                  <a:pt x="1792" y="1069"/>
                  <a:pt x="1792" y="1069"/>
                </a:cubicBezTo>
                <a:lnTo>
                  <a:pt x="2336" y="2066"/>
                </a:lnTo>
                <a:close/>
                <a:moveTo>
                  <a:pt x="704" y="978"/>
                </a:moveTo>
                <a:cubicBezTo>
                  <a:pt x="704" y="878"/>
                  <a:pt x="786" y="797"/>
                  <a:pt x="886" y="797"/>
                </a:cubicBezTo>
                <a:cubicBezTo>
                  <a:pt x="986" y="797"/>
                  <a:pt x="1067" y="878"/>
                  <a:pt x="1067" y="978"/>
                </a:cubicBezTo>
                <a:cubicBezTo>
                  <a:pt x="1067" y="1079"/>
                  <a:pt x="986" y="1160"/>
                  <a:pt x="886" y="1160"/>
                </a:cubicBezTo>
                <a:cubicBezTo>
                  <a:pt x="786" y="1160"/>
                  <a:pt x="704" y="1079"/>
                  <a:pt x="704" y="978"/>
                </a:cubicBezTo>
                <a:close/>
                <a:moveTo>
                  <a:pt x="704" y="978"/>
                </a:moveTo>
                <a:cubicBezTo>
                  <a:pt x="704" y="978"/>
                  <a:pt x="704" y="978"/>
                  <a:pt x="704" y="978"/>
                </a:cubicBezTo>
              </a:path>
            </a:pathLst>
          </a:custGeom>
          <a:solidFill>
            <a:schemeClr val="bg1"/>
          </a:solidFill>
          <a:ln>
            <a:noFill/>
          </a:ln>
        </p:spPr>
        <p:txBody>
          <a:bodyPr vert="horz" wrap="square" lIns="91404" tIns="45702" rIns="91404" bIns="45702" numCol="1" anchor="t" anchorCtr="0" compatLnSpc="1">
            <a:prstTxWarp prst="textNoShape">
              <a:avLst/>
            </a:prstTxWarp>
          </a:bodyPr>
          <a:lstStyle/>
          <a:p>
            <a:endParaRPr lang="zh-CN" altLang="en-US" sz="1799">
              <a:latin typeface="+mn-lt"/>
              <a:ea typeface="+mn-ea"/>
            </a:endParaRPr>
          </a:p>
        </p:txBody>
      </p:sp>
      <p:sp>
        <p:nvSpPr>
          <p:cNvPr id="6" name="标题 1"/>
          <p:cNvSpPr>
            <a:spLocks noGrp="1"/>
          </p:cNvSpPr>
          <p:nvPr>
            <p:ph type="title"/>
          </p:nvPr>
        </p:nvSpPr>
        <p:spPr>
          <a:xfrm>
            <a:off x="1594177" y="410400"/>
            <a:ext cx="9827761" cy="640800"/>
          </a:xfrm>
        </p:spPr>
        <p:txBody>
          <a:bodyPr lIns="100800" tIns="50400" rIns="100800" bIns="50400" anchor="ctr" anchorCtr="0"/>
          <a:lstStyle>
            <a:lvl1pPr fontAlgn="auto">
              <a:defRPr b="1">
                <a:solidFill>
                  <a:schemeClr val="tx1"/>
                </a:solidFill>
                <a:latin typeface="+mn-lt"/>
                <a:ea typeface="+mn-ea"/>
              </a:defRPr>
            </a:lvl1pPr>
          </a:lstStyle>
          <a:p>
            <a:r>
              <a:rPr lang="zh-CN" altLang="en-US" dirty="0"/>
              <a:t>单击此处编辑母版标题样式</a:t>
            </a:r>
          </a:p>
        </p:txBody>
      </p:sp>
    </p:spTree>
    <p:extLst>
      <p:ext uri="{BB962C8B-B14F-4D97-AF65-F5344CB8AC3E}">
        <p14:creationId xmlns:p14="http://schemas.microsoft.com/office/powerpoint/2010/main" val="39743470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9#全白背景">
    <p:spTree>
      <p:nvGrpSpPr>
        <p:cNvPr id="1" name=""/>
        <p:cNvGrpSpPr/>
        <p:nvPr/>
      </p:nvGrpSpPr>
      <p:grpSpPr>
        <a:xfrm>
          <a:off x="0" y="0"/>
          <a:ext cx="0" cy="0"/>
          <a:chOff x="0" y="0"/>
          <a:chExt cx="0" cy="0"/>
        </a:xfrm>
      </p:grpSpPr>
      <p:grpSp>
        <p:nvGrpSpPr>
          <p:cNvPr id="2" name="组合 1"/>
          <p:cNvGrpSpPr/>
          <p:nvPr userDrawn="1"/>
        </p:nvGrpSpPr>
        <p:grpSpPr>
          <a:xfrm>
            <a:off x="12162528" y="4653136"/>
            <a:ext cx="638734" cy="1729234"/>
            <a:chOff x="12162528" y="4653136"/>
            <a:chExt cx="638734" cy="1729234"/>
          </a:xfrm>
        </p:grpSpPr>
        <p:sp>
          <p:nvSpPr>
            <p:cNvPr id="3" name="矩形 2">
              <a:extLst>
                <a:ext uri="{FF2B5EF4-FFF2-40B4-BE49-F238E27FC236}">
                  <a16:creationId xmlns:a16="http://schemas.microsoft.com/office/drawing/2014/main" xmlns="" id="{32AEB80E-D574-4C1A-9EB9-3369A2BB96C5}"/>
                </a:ext>
              </a:extLst>
            </p:cNvPr>
            <p:cNvSpPr/>
            <p:nvPr userDrawn="1"/>
          </p:nvSpPr>
          <p:spPr>
            <a:xfrm>
              <a:off x="12212029" y="4653136"/>
              <a:ext cx="539729" cy="288726"/>
            </a:xfrm>
            <a:prstGeom prst="rect">
              <a:avLst/>
            </a:prstGeom>
            <a:solidFill>
              <a:srgbClr val="00B0F0"/>
            </a:solidFill>
          </p:spPr>
          <p:txBody>
            <a:bodyPr wrap="none" rtlCol="0" anchor="ctr">
              <a:noAutofit/>
            </a:bodyPr>
            <a:lstStyle/>
            <a:p>
              <a:pPr marL="342763" indent="-342763" algn="ctr" fontAlgn="auto">
                <a:buFont typeface="+mj-lt"/>
                <a:buAutoNum type="arabicPeriod"/>
              </a:pPr>
              <a:endParaRPr lang="zh-CN" altLang="en-US" sz="900">
                <a:latin typeface="+mn-lt"/>
                <a:ea typeface="+mn-ea"/>
                <a:cs typeface="Courier New" panose="02070309020205020404" pitchFamily="49" charset="0"/>
              </a:endParaRPr>
            </a:p>
          </p:txBody>
        </p:sp>
        <p:sp>
          <p:nvSpPr>
            <p:cNvPr id="4" name="矩形 3">
              <a:extLst>
                <a:ext uri="{FF2B5EF4-FFF2-40B4-BE49-F238E27FC236}">
                  <a16:creationId xmlns:a16="http://schemas.microsoft.com/office/drawing/2014/main" xmlns="" id="{E94F5345-F49B-42D0-B35C-CA4FB19A3DA6}"/>
                </a:ext>
              </a:extLst>
            </p:cNvPr>
            <p:cNvSpPr/>
            <p:nvPr userDrawn="1"/>
          </p:nvSpPr>
          <p:spPr>
            <a:xfrm>
              <a:off x="12212029" y="4941964"/>
              <a:ext cx="539729" cy="288000"/>
            </a:xfrm>
            <a:prstGeom prst="rect">
              <a:avLst/>
            </a:prstGeom>
            <a:solidFill>
              <a:srgbClr val="A6D2FF"/>
            </a:solidFill>
          </p:spPr>
          <p:txBody>
            <a:bodyPr wrap="none" rtlCol="0" anchor="ctr">
              <a:noAutofit/>
            </a:bodyPr>
            <a:lstStyle/>
            <a:p>
              <a:pPr marL="342763" indent="-342763" algn="ctr" fontAlgn="auto">
                <a:buFont typeface="+mj-lt"/>
                <a:buAutoNum type="arabicPeriod"/>
              </a:pPr>
              <a:endParaRPr lang="zh-CN" altLang="en-US" sz="900">
                <a:latin typeface="+mn-lt"/>
                <a:ea typeface="+mn-ea"/>
                <a:cs typeface="Courier New" panose="02070309020205020404" pitchFamily="49" charset="0"/>
              </a:endParaRPr>
            </a:p>
          </p:txBody>
        </p:sp>
        <p:sp>
          <p:nvSpPr>
            <p:cNvPr id="5" name="矩形 4">
              <a:extLst>
                <a:ext uri="{FF2B5EF4-FFF2-40B4-BE49-F238E27FC236}">
                  <a16:creationId xmlns:a16="http://schemas.microsoft.com/office/drawing/2014/main" xmlns="" id="{BA62EB75-581F-4CD2-92A6-87BDFE3BDBC3}"/>
                </a:ext>
              </a:extLst>
            </p:cNvPr>
            <p:cNvSpPr/>
            <p:nvPr userDrawn="1"/>
          </p:nvSpPr>
          <p:spPr>
            <a:xfrm>
              <a:off x="12212029" y="5230066"/>
              <a:ext cx="539729" cy="288000"/>
            </a:xfrm>
            <a:prstGeom prst="rect">
              <a:avLst/>
            </a:prstGeom>
            <a:solidFill>
              <a:srgbClr val="D8D8D8"/>
            </a:solidFill>
          </p:spPr>
          <p:txBody>
            <a:bodyPr wrap="none" rtlCol="0" anchor="ctr">
              <a:noAutofit/>
            </a:bodyPr>
            <a:lstStyle/>
            <a:p>
              <a:pPr marL="342763" indent="-342763" algn="ctr" fontAlgn="auto">
                <a:buFont typeface="+mj-lt"/>
                <a:buAutoNum type="arabicPeriod"/>
              </a:pPr>
              <a:endParaRPr lang="zh-CN" altLang="en-US" sz="900">
                <a:latin typeface="+mn-lt"/>
                <a:ea typeface="+mn-ea"/>
                <a:cs typeface="Courier New" panose="02070309020205020404" pitchFamily="49" charset="0"/>
              </a:endParaRPr>
            </a:p>
          </p:txBody>
        </p:sp>
        <p:sp>
          <p:nvSpPr>
            <p:cNvPr id="6" name="矩形 5">
              <a:extLst>
                <a:ext uri="{FF2B5EF4-FFF2-40B4-BE49-F238E27FC236}">
                  <a16:creationId xmlns:a16="http://schemas.microsoft.com/office/drawing/2014/main" xmlns="" id="{947DE7E3-EC9F-4331-B252-7BCE51B7F0DA}"/>
                </a:ext>
              </a:extLst>
            </p:cNvPr>
            <p:cNvSpPr/>
            <p:nvPr userDrawn="1"/>
          </p:nvSpPr>
          <p:spPr>
            <a:xfrm>
              <a:off x="12212029" y="5518168"/>
              <a:ext cx="539729" cy="288000"/>
            </a:xfrm>
            <a:prstGeom prst="rect">
              <a:avLst/>
            </a:prstGeom>
            <a:solidFill>
              <a:schemeClr val="accent2">
                <a:lumMod val="100000"/>
              </a:schemeClr>
            </a:solidFill>
          </p:spPr>
          <p:txBody>
            <a:bodyPr wrap="none" rtlCol="0" anchor="ctr">
              <a:noAutofit/>
            </a:bodyPr>
            <a:lstStyle/>
            <a:p>
              <a:pPr marL="342763" indent="-342763" algn="ctr" fontAlgn="auto">
                <a:buFont typeface="+mj-lt"/>
                <a:buAutoNum type="arabicPeriod"/>
              </a:pPr>
              <a:endParaRPr lang="zh-CN" altLang="en-US" sz="900">
                <a:latin typeface="+mn-lt"/>
                <a:ea typeface="+mn-ea"/>
                <a:cs typeface="Courier New" panose="02070309020205020404" pitchFamily="49" charset="0"/>
              </a:endParaRPr>
            </a:p>
          </p:txBody>
        </p:sp>
        <p:sp>
          <p:nvSpPr>
            <p:cNvPr id="7" name="矩形 6">
              <a:extLst>
                <a:ext uri="{FF2B5EF4-FFF2-40B4-BE49-F238E27FC236}">
                  <a16:creationId xmlns:a16="http://schemas.microsoft.com/office/drawing/2014/main" xmlns="" id="{BE210CD8-3823-4C2E-B3EA-E42C40CFB29F}"/>
                </a:ext>
              </a:extLst>
            </p:cNvPr>
            <p:cNvSpPr/>
            <p:nvPr userDrawn="1"/>
          </p:nvSpPr>
          <p:spPr>
            <a:xfrm>
              <a:off x="12212029" y="5806270"/>
              <a:ext cx="539729" cy="288000"/>
            </a:xfrm>
            <a:prstGeom prst="rect">
              <a:avLst/>
            </a:prstGeom>
            <a:solidFill>
              <a:srgbClr val="FFFFCC"/>
            </a:solidFill>
          </p:spPr>
          <p:txBody>
            <a:bodyPr wrap="none" rtlCol="0" anchor="ctr">
              <a:noAutofit/>
            </a:bodyPr>
            <a:lstStyle/>
            <a:p>
              <a:pPr marL="342763" indent="-342763" algn="ctr" fontAlgn="auto">
                <a:buFont typeface="+mj-lt"/>
                <a:buAutoNum type="arabicPeriod"/>
              </a:pPr>
              <a:endParaRPr lang="zh-CN" altLang="en-US" sz="900">
                <a:latin typeface="+mn-lt"/>
                <a:ea typeface="+mn-ea"/>
                <a:cs typeface="Courier New" panose="02070309020205020404" pitchFamily="49" charset="0"/>
              </a:endParaRPr>
            </a:p>
          </p:txBody>
        </p:sp>
        <p:sp>
          <p:nvSpPr>
            <p:cNvPr id="8" name="矩形 7">
              <a:extLst>
                <a:ext uri="{FF2B5EF4-FFF2-40B4-BE49-F238E27FC236}">
                  <a16:creationId xmlns:a16="http://schemas.microsoft.com/office/drawing/2014/main" xmlns="" id="{BE8A406D-0F03-42D8-9159-77B9DE9EB30E}"/>
                </a:ext>
              </a:extLst>
            </p:cNvPr>
            <p:cNvSpPr/>
            <p:nvPr userDrawn="1"/>
          </p:nvSpPr>
          <p:spPr>
            <a:xfrm>
              <a:off x="12212029" y="6094370"/>
              <a:ext cx="539729" cy="288000"/>
            </a:xfrm>
            <a:prstGeom prst="rect">
              <a:avLst/>
            </a:prstGeom>
            <a:solidFill>
              <a:schemeClr val="accent6"/>
            </a:solidFill>
          </p:spPr>
          <p:txBody>
            <a:bodyPr wrap="none" rtlCol="0" anchor="ctr">
              <a:noAutofit/>
            </a:bodyPr>
            <a:lstStyle/>
            <a:p>
              <a:pPr marL="342763" indent="-342763" algn="ctr" fontAlgn="auto">
                <a:buFont typeface="+mj-lt"/>
                <a:buAutoNum type="arabicPeriod"/>
              </a:pPr>
              <a:endParaRPr lang="zh-CN" altLang="en-US" sz="900">
                <a:latin typeface="+mn-lt"/>
                <a:ea typeface="+mn-ea"/>
                <a:cs typeface="Courier New" panose="02070309020205020404" pitchFamily="49" charset="0"/>
              </a:endParaRPr>
            </a:p>
          </p:txBody>
        </p:sp>
        <p:sp>
          <p:nvSpPr>
            <p:cNvPr id="9" name="文本框 8">
              <a:extLst>
                <a:ext uri="{FF2B5EF4-FFF2-40B4-BE49-F238E27FC236}">
                  <a16:creationId xmlns:a16="http://schemas.microsoft.com/office/drawing/2014/main" xmlns="" id="{98A3A11A-AB61-497E-B3AE-12E999A6BBBA}"/>
                </a:ext>
              </a:extLst>
            </p:cNvPr>
            <p:cNvSpPr txBox="1"/>
            <p:nvPr userDrawn="1"/>
          </p:nvSpPr>
          <p:spPr bwMode="auto">
            <a:xfrm>
              <a:off x="12162528" y="4683920"/>
              <a:ext cx="638734" cy="227159"/>
            </a:xfrm>
            <a:prstGeom prst="rect">
              <a:avLst/>
            </a:prstGeom>
            <a:noFill/>
            <a:ln w="9525" algn="ctr">
              <a:noFill/>
              <a:miter lim="800000"/>
              <a:headEnd/>
              <a:tailEnd/>
            </a:ln>
          </p:spPr>
          <p:txBody>
            <a:bodyPr vert="horz" wrap="none" lIns="87768" tIns="43884" rIns="87768" bIns="43884" numCol="1" rtlCol="0" anchor="ctr" anchorCtr="0" compatLnSpc="1">
              <a:prstTxWarp prst="textNoShape">
                <a:avLst/>
              </a:prstTxWarp>
              <a:spAutoFit/>
            </a:bodyPr>
            <a:lstStyle/>
            <a:p>
              <a:pPr algn="ctr" fontAlgn="auto"/>
              <a:r>
                <a:rPr lang="zh-CN" altLang="en-US" sz="900" dirty="0">
                  <a:solidFill>
                    <a:schemeClr val="bg1"/>
                  </a:solidFill>
                  <a:latin typeface="+mn-lt"/>
                  <a:ea typeface="+mn-ea"/>
                </a:rPr>
                <a:t>表格表头</a:t>
              </a:r>
            </a:p>
          </p:txBody>
        </p:sp>
        <p:sp>
          <p:nvSpPr>
            <p:cNvPr id="10" name="文本框 9">
              <a:extLst>
                <a:ext uri="{FF2B5EF4-FFF2-40B4-BE49-F238E27FC236}">
                  <a16:creationId xmlns:a16="http://schemas.microsoft.com/office/drawing/2014/main" xmlns="" id="{CF824ACE-31EE-452D-A81D-32E189AFE158}"/>
                </a:ext>
              </a:extLst>
            </p:cNvPr>
            <p:cNvSpPr txBox="1"/>
            <p:nvPr userDrawn="1"/>
          </p:nvSpPr>
          <p:spPr bwMode="auto">
            <a:xfrm>
              <a:off x="12162528" y="4972385"/>
              <a:ext cx="638734" cy="227159"/>
            </a:xfrm>
            <a:prstGeom prst="rect">
              <a:avLst/>
            </a:prstGeom>
            <a:noFill/>
            <a:ln w="9525" algn="ctr">
              <a:noFill/>
              <a:miter lim="800000"/>
              <a:headEnd/>
              <a:tailEnd/>
            </a:ln>
          </p:spPr>
          <p:txBody>
            <a:bodyPr vert="horz" wrap="none" lIns="87768" tIns="43884" rIns="87768" bIns="43884" numCol="1" rtlCol="0" anchor="ctr" anchorCtr="0" compatLnSpc="1">
              <a:prstTxWarp prst="textNoShape">
                <a:avLst/>
              </a:prstTxWarp>
              <a:spAutoFit/>
            </a:bodyPr>
            <a:lstStyle/>
            <a:p>
              <a:pPr algn="ctr" fontAlgn="auto"/>
              <a:r>
                <a:rPr lang="zh-CN" altLang="en-US" sz="900" dirty="0">
                  <a:latin typeface="+mn-lt"/>
                  <a:ea typeface="+mn-ea"/>
                </a:rPr>
                <a:t>表格边框</a:t>
              </a:r>
            </a:p>
          </p:txBody>
        </p:sp>
        <p:sp>
          <p:nvSpPr>
            <p:cNvPr id="11" name="文本框 10">
              <a:extLst>
                <a:ext uri="{FF2B5EF4-FFF2-40B4-BE49-F238E27FC236}">
                  <a16:creationId xmlns:a16="http://schemas.microsoft.com/office/drawing/2014/main" xmlns="" id="{7399143C-FDAD-45F1-BC44-030BD92ABA98}"/>
                </a:ext>
              </a:extLst>
            </p:cNvPr>
            <p:cNvSpPr txBox="1"/>
            <p:nvPr userDrawn="1"/>
          </p:nvSpPr>
          <p:spPr bwMode="auto">
            <a:xfrm>
              <a:off x="12162528" y="5260487"/>
              <a:ext cx="638734" cy="227159"/>
            </a:xfrm>
            <a:prstGeom prst="rect">
              <a:avLst/>
            </a:prstGeom>
            <a:noFill/>
            <a:ln w="9525" algn="ctr">
              <a:noFill/>
              <a:miter lim="800000"/>
              <a:headEnd/>
              <a:tailEnd/>
            </a:ln>
          </p:spPr>
          <p:txBody>
            <a:bodyPr vert="horz" wrap="none" lIns="87768" tIns="43884" rIns="87768" bIns="43884" numCol="1" rtlCol="0" anchor="ctr" anchorCtr="0" compatLnSpc="1">
              <a:prstTxWarp prst="textNoShape">
                <a:avLst/>
              </a:prstTxWarp>
              <a:spAutoFit/>
            </a:bodyPr>
            <a:lstStyle/>
            <a:p>
              <a:pPr algn="ctr" fontAlgn="auto"/>
              <a:r>
                <a:rPr lang="zh-CN" altLang="en-US" sz="900" dirty="0">
                  <a:latin typeface="+mn-lt"/>
                  <a:ea typeface="+mn-ea"/>
                </a:rPr>
                <a:t>导航灰底</a:t>
              </a:r>
            </a:p>
          </p:txBody>
        </p:sp>
        <p:sp>
          <p:nvSpPr>
            <p:cNvPr id="12" name="文本框 11">
              <a:extLst>
                <a:ext uri="{FF2B5EF4-FFF2-40B4-BE49-F238E27FC236}">
                  <a16:creationId xmlns:a16="http://schemas.microsoft.com/office/drawing/2014/main" xmlns="" id="{308D80BD-0AC4-4D30-BDF8-F241047905A7}"/>
                </a:ext>
              </a:extLst>
            </p:cNvPr>
            <p:cNvSpPr txBox="1"/>
            <p:nvPr userDrawn="1"/>
          </p:nvSpPr>
          <p:spPr bwMode="auto">
            <a:xfrm>
              <a:off x="12220212" y="5548589"/>
              <a:ext cx="523364" cy="227159"/>
            </a:xfrm>
            <a:prstGeom prst="rect">
              <a:avLst/>
            </a:prstGeom>
            <a:noFill/>
            <a:ln w="9525" algn="ctr">
              <a:noFill/>
              <a:miter lim="800000"/>
              <a:headEnd/>
              <a:tailEnd/>
            </a:ln>
          </p:spPr>
          <p:txBody>
            <a:bodyPr vert="horz" wrap="none" lIns="87768" tIns="43884" rIns="87768" bIns="43884" numCol="1" rtlCol="0" anchor="ctr" anchorCtr="0" compatLnSpc="1">
              <a:prstTxWarp prst="textNoShape">
                <a:avLst/>
              </a:prstTxWarp>
              <a:spAutoFit/>
            </a:bodyPr>
            <a:lstStyle/>
            <a:p>
              <a:pPr algn="ctr" fontAlgn="auto"/>
              <a:r>
                <a:rPr lang="zh-CN" altLang="en-US" sz="900" dirty="0">
                  <a:solidFill>
                    <a:schemeClr val="bg1"/>
                  </a:solidFill>
                  <a:latin typeface="+mn-lt"/>
                  <a:ea typeface="+mn-ea"/>
                </a:rPr>
                <a:t>华为红</a:t>
              </a:r>
            </a:p>
          </p:txBody>
        </p:sp>
        <p:sp>
          <p:nvSpPr>
            <p:cNvPr id="13" name="文本框 12">
              <a:extLst>
                <a:ext uri="{FF2B5EF4-FFF2-40B4-BE49-F238E27FC236}">
                  <a16:creationId xmlns:a16="http://schemas.microsoft.com/office/drawing/2014/main" xmlns="" id="{B9CBC549-23CA-4012-B493-FF768D1829F1}"/>
                </a:ext>
              </a:extLst>
            </p:cNvPr>
            <p:cNvSpPr txBox="1"/>
            <p:nvPr userDrawn="1"/>
          </p:nvSpPr>
          <p:spPr bwMode="auto">
            <a:xfrm>
              <a:off x="12162528" y="5836691"/>
              <a:ext cx="638734" cy="227159"/>
            </a:xfrm>
            <a:prstGeom prst="rect">
              <a:avLst/>
            </a:prstGeom>
            <a:noFill/>
            <a:ln w="9525" algn="ctr">
              <a:noFill/>
              <a:miter lim="800000"/>
              <a:headEnd/>
              <a:tailEnd/>
            </a:ln>
          </p:spPr>
          <p:txBody>
            <a:bodyPr vert="horz" wrap="none" lIns="87768" tIns="43884" rIns="87768" bIns="43884" numCol="1" rtlCol="0" anchor="ctr" anchorCtr="0" compatLnSpc="1">
              <a:prstTxWarp prst="textNoShape">
                <a:avLst/>
              </a:prstTxWarp>
              <a:spAutoFit/>
            </a:bodyPr>
            <a:lstStyle/>
            <a:p>
              <a:pPr algn="ctr" fontAlgn="auto"/>
              <a:r>
                <a:rPr lang="zh-CN" altLang="en-US" sz="900" dirty="0">
                  <a:latin typeface="+mn-lt"/>
                  <a:ea typeface="+mn-ea"/>
                </a:rPr>
                <a:t>文字底色</a:t>
              </a:r>
            </a:p>
          </p:txBody>
        </p:sp>
        <p:sp>
          <p:nvSpPr>
            <p:cNvPr id="14" name="文本框 13">
              <a:extLst>
                <a:ext uri="{FF2B5EF4-FFF2-40B4-BE49-F238E27FC236}">
                  <a16:creationId xmlns:a16="http://schemas.microsoft.com/office/drawing/2014/main" xmlns="" id="{DA49D1AE-05B4-4A19-9F6F-8B89D09C41DD}"/>
                </a:ext>
              </a:extLst>
            </p:cNvPr>
            <p:cNvSpPr txBox="1"/>
            <p:nvPr userDrawn="1"/>
          </p:nvSpPr>
          <p:spPr bwMode="auto">
            <a:xfrm>
              <a:off x="12162528" y="6124791"/>
              <a:ext cx="638734" cy="227159"/>
            </a:xfrm>
            <a:prstGeom prst="rect">
              <a:avLst/>
            </a:prstGeom>
            <a:noFill/>
            <a:ln w="9525" algn="ctr">
              <a:noFill/>
              <a:miter lim="800000"/>
              <a:headEnd/>
              <a:tailEnd/>
            </a:ln>
          </p:spPr>
          <p:txBody>
            <a:bodyPr vert="horz" wrap="none" lIns="87768" tIns="43884" rIns="87768" bIns="43884" numCol="1" rtlCol="0" anchor="ctr" anchorCtr="0" compatLnSpc="1">
              <a:prstTxWarp prst="textNoShape">
                <a:avLst/>
              </a:prstTxWarp>
              <a:spAutoFit/>
            </a:bodyPr>
            <a:lstStyle/>
            <a:p>
              <a:pPr algn="ctr" fontAlgn="auto"/>
              <a:r>
                <a:rPr lang="zh-CN" altLang="en-US" sz="900" dirty="0">
                  <a:latin typeface="+mn-lt"/>
                  <a:ea typeface="+mn-ea"/>
                </a:rPr>
                <a:t>文字边框</a:t>
              </a:r>
            </a:p>
          </p:txBody>
        </p:sp>
      </p:grpSp>
    </p:spTree>
    <p:extLst>
      <p:ext uri="{BB962C8B-B14F-4D97-AF65-F5344CB8AC3E}">
        <p14:creationId xmlns:p14="http://schemas.microsoft.com/office/powerpoint/2010/main" val="29832586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a:spLocks noGrp="1" noChangeArrowheads="1"/>
          </p:cNvSpPr>
          <p:nvPr>
            <p:ph type="title"/>
          </p:nvPr>
        </p:nvSpPr>
        <p:spPr bwMode="auto">
          <a:xfrm>
            <a:off x="869611" y="260649"/>
            <a:ext cx="10323183" cy="868363"/>
          </a:xfrm>
          <a:prstGeom prst="rect">
            <a:avLst/>
          </a:prstGeom>
          <a:noFill/>
          <a:ln w="9525">
            <a:noFill/>
            <a:miter lim="800000"/>
            <a:headEnd/>
            <a:tailEnd/>
          </a:ln>
        </p:spPr>
        <p:txBody>
          <a:bodyPr vert="horz" wrap="square" lIns="80128" tIns="40064" rIns="80128" bIns="40064" numCol="1" anchor="ctr" anchorCtr="0" compatLnSpc="1">
            <a:prstTxWarp prst="textNoShape">
              <a:avLst/>
            </a:prstTxWarp>
          </a:bodyPr>
          <a:lstStyle/>
          <a:p>
            <a:pPr lvl="0"/>
            <a:r>
              <a:rPr lang="zh-CN" altLang="en-US" dirty="0"/>
              <a:t>单击此处编辑母版标题样式</a:t>
            </a:r>
          </a:p>
        </p:txBody>
      </p:sp>
      <p:sp>
        <p:nvSpPr>
          <p:cNvPr id="8" name="Rectangle 57"/>
          <p:cNvSpPr>
            <a:spLocks noGrp="1" noChangeArrowheads="1"/>
          </p:cNvSpPr>
          <p:nvPr>
            <p:ph type="body" idx="1"/>
          </p:nvPr>
        </p:nvSpPr>
        <p:spPr bwMode="auto">
          <a:xfrm>
            <a:off x="466221" y="1248074"/>
            <a:ext cx="11279865" cy="4195763"/>
          </a:xfrm>
          <a:prstGeom prst="rect">
            <a:avLst/>
          </a:prstGeom>
          <a:noFill/>
          <a:ln w="9525">
            <a:noFill/>
            <a:miter lim="800000"/>
            <a:headEnd/>
            <a:tailEnd/>
          </a:ln>
        </p:spPr>
        <p:txBody>
          <a:bodyPr vert="horz" wrap="square" lIns="80141" tIns="40071" rIns="80141" bIns="40071" numCol="1" anchor="t" anchorCtr="0" compatLnSpc="1">
            <a:prstTxWarp prst="textNoShape">
              <a:avLst/>
            </a:prstTxWarp>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Rectangle 69">
            <a:extLst>
              <a:ext uri="{FF2B5EF4-FFF2-40B4-BE49-F238E27FC236}">
                <a16:creationId xmlns:a16="http://schemas.microsoft.com/office/drawing/2014/main" xmlns="" id="{6ED2DBAA-9261-44D2-836C-78E5FB250BAC}"/>
              </a:ext>
            </a:extLst>
          </p:cNvPr>
          <p:cNvSpPr>
            <a:spLocks noChangeArrowheads="1"/>
          </p:cNvSpPr>
          <p:nvPr userDrawn="1"/>
        </p:nvSpPr>
        <p:spPr bwMode="auto">
          <a:xfrm>
            <a:off x="155280" y="6500581"/>
            <a:ext cx="658440" cy="265552"/>
          </a:xfrm>
          <a:prstGeom prst="rect">
            <a:avLst/>
          </a:prstGeom>
          <a:noFill/>
          <a:ln w="9525" algn="ctr">
            <a:noFill/>
            <a:miter lim="800000"/>
            <a:headEnd/>
            <a:tailEnd/>
          </a:ln>
          <a:effectLst/>
        </p:spPr>
        <p:txBody>
          <a:bodyPr wrap="none" lIns="80070" tIns="40036" rIns="80070" bIns="40036">
            <a:spAutoFit/>
          </a:bodyPr>
          <a:lstStyle/>
          <a:p>
            <a:pPr defTabSz="801347" eaLnBrk="0" fontAlgn="base" hangingPunct="0">
              <a:defRPr/>
            </a:pPr>
            <a:r>
              <a:rPr lang="zh-CN" altLang="en-US" sz="1200" baseline="0" dirty="0">
                <a:latin typeface="+mn-lt"/>
                <a:ea typeface="+mn-ea"/>
                <a:cs typeface="Arial" pitchFamily="34" charset="0"/>
              </a:rPr>
              <a:t>第</a:t>
            </a:r>
            <a:fld id="{2F2CF7F5-F178-4429-B6CA-28062DF31937}" type="slidenum">
              <a:rPr lang="en-US" altLang="zh-CN" sz="1200" smtClean="0">
                <a:latin typeface="+mn-lt"/>
                <a:ea typeface="+mn-ea"/>
                <a:cs typeface="Arial" pitchFamily="34" charset="0"/>
              </a:rPr>
              <a:pPr defTabSz="801347" eaLnBrk="0" fontAlgn="base" hangingPunct="0">
                <a:defRPr/>
              </a:pPr>
              <a:t>‹#›</a:t>
            </a:fld>
            <a:r>
              <a:rPr lang="zh-CN" altLang="en-US" sz="1200" dirty="0">
                <a:latin typeface="+mn-lt"/>
                <a:ea typeface="+mn-ea"/>
                <a:cs typeface="Arial" pitchFamily="34" charset="0"/>
              </a:rPr>
              <a:t>页</a:t>
            </a:r>
            <a:endParaRPr lang="en-US" altLang="zh-CN" sz="1200" dirty="0">
              <a:latin typeface="+mn-lt"/>
              <a:ea typeface="+mn-ea"/>
              <a:cs typeface="Arial" pitchFamily="34" charset="0"/>
            </a:endParaRPr>
          </a:p>
        </p:txBody>
      </p:sp>
      <p:sp>
        <p:nvSpPr>
          <p:cNvPr id="10" name="Rectangle 54">
            <a:extLst>
              <a:ext uri="{FF2B5EF4-FFF2-40B4-BE49-F238E27FC236}">
                <a16:creationId xmlns:a16="http://schemas.microsoft.com/office/drawing/2014/main" xmlns="" id="{2078FA11-5569-4994-AEB7-1AF5CAC763B0}"/>
              </a:ext>
            </a:extLst>
          </p:cNvPr>
          <p:cNvSpPr>
            <a:spLocks noChangeArrowheads="1"/>
          </p:cNvSpPr>
          <p:nvPr userDrawn="1"/>
        </p:nvSpPr>
        <p:spPr bwMode="auto">
          <a:xfrm>
            <a:off x="947058" y="6500581"/>
            <a:ext cx="2572620" cy="265520"/>
          </a:xfrm>
          <a:prstGeom prst="rect">
            <a:avLst/>
          </a:prstGeom>
          <a:noFill/>
          <a:ln w="9525" algn="ctr">
            <a:noFill/>
            <a:miter lim="800000"/>
            <a:headEnd/>
            <a:tailEnd/>
          </a:ln>
          <a:effectLst/>
        </p:spPr>
        <p:txBody>
          <a:bodyPr wrap="none" lIns="80070" tIns="40036" rIns="80070" bIns="40036">
            <a:spAutoFit/>
          </a:bodyPr>
          <a:lstStyle/>
          <a:p>
            <a:pPr defTabSz="801347" eaLnBrk="0" fontAlgn="base" hangingPunct="0">
              <a:defRPr/>
            </a:pPr>
            <a:r>
              <a:rPr lang="zh-CN" altLang="en-US" sz="1200" baseline="0" dirty="0">
                <a:latin typeface="+mn-lt"/>
                <a:ea typeface="+mn-ea"/>
                <a:cs typeface="Arial" panose="020B0604020202020204" pitchFamily="34" charset="0"/>
              </a:rPr>
              <a:t>版权所有</a:t>
            </a:r>
            <a:r>
              <a:rPr lang="en-US" altLang="zh-CN" sz="1200" baseline="0">
                <a:latin typeface="+mn-lt"/>
                <a:ea typeface="+mn-ea"/>
                <a:cs typeface="Arial" panose="020B0604020202020204" pitchFamily="34" charset="0"/>
              </a:rPr>
              <a:t>© </a:t>
            </a:r>
            <a:r>
              <a:rPr lang="en-US" altLang="zh-CN" sz="1200" baseline="0" smtClean="0">
                <a:latin typeface="+mn-lt"/>
                <a:ea typeface="+mn-ea"/>
                <a:cs typeface="Arial" panose="020B0604020202020204" pitchFamily="34" charset="0"/>
              </a:rPr>
              <a:t>2020 </a:t>
            </a:r>
            <a:r>
              <a:rPr lang="zh-CN" altLang="en-US" sz="1200" baseline="0" dirty="0">
                <a:latin typeface="+mn-lt"/>
                <a:ea typeface="+mn-ea"/>
                <a:cs typeface="Arial" panose="020B0604020202020204" pitchFamily="34" charset="0"/>
              </a:rPr>
              <a:t>华为技术有限公司</a:t>
            </a:r>
          </a:p>
        </p:txBody>
      </p:sp>
      <p:pic>
        <p:nvPicPr>
          <p:cNvPr id="11" name="图片 10"/>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10670660" y="6504032"/>
            <a:ext cx="1248712" cy="273343"/>
          </a:xfrm>
          <a:prstGeom prst="rect">
            <a:avLst/>
          </a:prstGeom>
        </p:spPr>
      </p:pic>
      <p:sp>
        <p:nvSpPr>
          <p:cNvPr id="24" name="矩形 23">
            <a:extLst>
              <a:ext uri="{FF2B5EF4-FFF2-40B4-BE49-F238E27FC236}">
                <a16:creationId xmlns="" xmlns:a16="http://schemas.microsoft.com/office/drawing/2014/main" id="{32AEB80E-D574-4C1A-9EB9-3369A2BB96C5}"/>
              </a:ext>
            </a:extLst>
          </p:cNvPr>
          <p:cNvSpPr/>
          <p:nvPr userDrawn="1"/>
        </p:nvSpPr>
        <p:spPr>
          <a:xfrm>
            <a:off x="12246898" y="3916624"/>
            <a:ext cx="919908" cy="288726"/>
          </a:xfrm>
          <a:prstGeom prst="rect">
            <a:avLst/>
          </a:prstGeom>
          <a:solidFill>
            <a:srgbClr val="00B0F0"/>
          </a:solidFill>
        </p:spPr>
        <p:txBody>
          <a:bodyPr wrap="none" rtlCol="0" anchor="ctr">
            <a:noAutofit/>
          </a:bodyPr>
          <a:lstStyle/>
          <a:p>
            <a:pPr marL="342763" indent="-342763" algn="ctr" fontAlgn="auto">
              <a:buFont typeface="+mj-lt"/>
              <a:buAutoNum type="arabicPeriod"/>
            </a:pPr>
            <a:endParaRPr lang="zh-CN" altLang="en-US" sz="900">
              <a:latin typeface="+mn-lt"/>
              <a:ea typeface="+mn-ea"/>
              <a:cs typeface="Courier New" panose="02070309020205020404" pitchFamily="49" charset="0"/>
            </a:endParaRPr>
          </a:p>
        </p:txBody>
      </p:sp>
      <p:sp>
        <p:nvSpPr>
          <p:cNvPr id="25" name="矩形 24">
            <a:extLst>
              <a:ext uri="{FF2B5EF4-FFF2-40B4-BE49-F238E27FC236}">
                <a16:creationId xmlns="" xmlns:a16="http://schemas.microsoft.com/office/drawing/2014/main" id="{E94F5345-F49B-42D0-B35C-CA4FB19A3DA6}"/>
              </a:ext>
            </a:extLst>
          </p:cNvPr>
          <p:cNvSpPr/>
          <p:nvPr userDrawn="1"/>
        </p:nvSpPr>
        <p:spPr>
          <a:xfrm>
            <a:off x="12246898" y="4205452"/>
            <a:ext cx="919908" cy="288000"/>
          </a:xfrm>
          <a:prstGeom prst="rect">
            <a:avLst/>
          </a:prstGeom>
          <a:solidFill>
            <a:srgbClr val="99DFF9"/>
          </a:solidFill>
        </p:spPr>
        <p:txBody>
          <a:bodyPr wrap="none" rtlCol="0" anchor="ctr">
            <a:noAutofit/>
          </a:bodyPr>
          <a:lstStyle/>
          <a:p>
            <a:pPr marL="342763" indent="-342763" algn="ctr" fontAlgn="auto">
              <a:buFont typeface="+mj-lt"/>
              <a:buAutoNum type="arabicPeriod"/>
            </a:pPr>
            <a:endParaRPr lang="zh-CN" altLang="en-US" sz="900">
              <a:latin typeface="+mn-lt"/>
              <a:ea typeface="+mn-ea"/>
              <a:cs typeface="Courier New" panose="02070309020205020404" pitchFamily="49" charset="0"/>
            </a:endParaRPr>
          </a:p>
        </p:txBody>
      </p:sp>
      <p:sp>
        <p:nvSpPr>
          <p:cNvPr id="26" name="矩形 25">
            <a:extLst>
              <a:ext uri="{FF2B5EF4-FFF2-40B4-BE49-F238E27FC236}">
                <a16:creationId xmlns="" xmlns:a16="http://schemas.microsoft.com/office/drawing/2014/main" id="{BA62EB75-581F-4CD2-92A6-87BDFE3BDBC3}"/>
              </a:ext>
            </a:extLst>
          </p:cNvPr>
          <p:cNvSpPr/>
          <p:nvPr userDrawn="1"/>
        </p:nvSpPr>
        <p:spPr>
          <a:xfrm>
            <a:off x="12246898" y="4493554"/>
            <a:ext cx="919908" cy="288000"/>
          </a:xfrm>
          <a:prstGeom prst="rect">
            <a:avLst/>
          </a:prstGeom>
          <a:solidFill>
            <a:srgbClr val="D9D9D9"/>
          </a:solidFill>
        </p:spPr>
        <p:txBody>
          <a:bodyPr wrap="none" rtlCol="0" anchor="ctr">
            <a:noAutofit/>
          </a:bodyPr>
          <a:lstStyle/>
          <a:p>
            <a:pPr marL="342763" indent="-342763" algn="ctr" fontAlgn="auto">
              <a:buFont typeface="+mj-lt"/>
              <a:buAutoNum type="arabicPeriod"/>
            </a:pPr>
            <a:endParaRPr lang="zh-CN" altLang="en-US" sz="900">
              <a:latin typeface="+mn-lt"/>
              <a:ea typeface="+mn-ea"/>
              <a:cs typeface="Courier New" panose="02070309020205020404" pitchFamily="49" charset="0"/>
            </a:endParaRPr>
          </a:p>
        </p:txBody>
      </p:sp>
      <p:sp>
        <p:nvSpPr>
          <p:cNvPr id="27" name="矩形 26">
            <a:extLst>
              <a:ext uri="{FF2B5EF4-FFF2-40B4-BE49-F238E27FC236}">
                <a16:creationId xmlns="" xmlns:a16="http://schemas.microsoft.com/office/drawing/2014/main" id="{947DE7E3-EC9F-4331-B252-7BCE51B7F0DA}"/>
              </a:ext>
            </a:extLst>
          </p:cNvPr>
          <p:cNvSpPr/>
          <p:nvPr userDrawn="1"/>
        </p:nvSpPr>
        <p:spPr>
          <a:xfrm>
            <a:off x="12246898" y="4781656"/>
            <a:ext cx="919908" cy="288000"/>
          </a:xfrm>
          <a:prstGeom prst="rect">
            <a:avLst/>
          </a:prstGeom>
          <a:solidFill>
            <a:schemeClr val="accent2">
              <a:lumMod val="100000"/>
            </a:schemeClr>
          </a:solidFill>
        </p:spPr>
        <p:txBody>
          <a:bodyPr wrap="none" rtlCol="0" anchor="ctr">
            <a:noAutofit/>
          </a:bodyPr>
          <a:lstStyle/>
          <a:p>
            <a:pPr marL="342763" indent="-342763" algn="ctr" fontAlgn="auto">
              <a:buFont typeface="+mj-lt"/>
              <a:buAutoNum type="arabicPeriod"/>
            </a:pPr>
            <a:endParaRPr lang="zh-CN" altLang="en-US" sz="900">
              <a:latin typeface="+mn-lt"/>
              <a:ea typeface="+mn-ea"/>
              <a:cs typeface="Courier New" panose="02070309020205020404" pitchFamily="49" charset="0"/>
            </a:endParaRPr>
          </a:p>
        </p:txBody>
      </p:sp>
      <p:sp>
        <p:nvSpPr>
          <p:cNvPr id="28" name="矩形 27">
            <a:extLst>
              <a:ext uri="{FF2B5EF4-FFF2-40B4-BE49-F238E27FC236}">
                <a16:creationId xmlns="" xmlns:a16="http://schemas.microsoft.com/office/drawing/2014/main" id="{BE210CD8-3823-4C2E-B3EA-E42C40CFB29F}"/>
              </a:ext>
            </a:extLst>
          </p:cNvPr>
          <p:cNvSpPr/>
          <p:nvPr userDrawn="1"/>
        </p:nvSpPr>
        <p:spPr>
          <a:xfrm>
            <a:off x="12246898" y="5069758"/>
            <a:ext cx="919908" cy="288000"/>
          </a:xfrm>
          <a:prstGeom prst="rect">
            <a:avLst/>
          </a:prstGeom>
          <a:solidFill>
            <a:srgbClr val="F4FBFE"/>
          </a:solidFill>
        </p:spPr>
        <p:txBody>
          <a:bodyPr wrap="none" rtlCol="0" anchor="ctr">
            <a:noAutofit/>
          </a:bodyPr>
          <a:lstStyle/>
          <a:p>
            <a:pPr marL="342763" indent="-342763" algn="ctr" fontAlgn="auto">
              <a:buFont typeface="+mj-lt"/>
              <a:buAutoNum type="arabicPeriod"/>
            </a:pPr>
            <a:endParaRPr lang="zh-CN" altLang="en-US" sz="900">
              <a:latin typeface="+mn-lt"/>
              <a:ea typeface="+mn-ea"/>
              <a:cs typeface="Courier New" panose="02070309020205020404" pitchFamily="49" charset="0"/>
            </a:endParaRPr>
          </a:p>
        </p:txBody>
      </p:sp>
      <p:sp>
        <p:nvSpPr>
          <p:cNvPr id="29" name="文本框 28">
            <a:extLst>
              <a:ext uri="{FF2B5EF4-FFF2-40B4-BE49-F238E27FC236}">
                <a16:creationId xmlns="" xmlns:a16="http://schemas.microsoft.com/office/drawing/2014/main" id="{98A3A11A-AB61-497E-B3AE-12E999A6BBBA}"/>
              </a:ext>
            </a:extLst>
          </p:cNvPr>
          <p:cNvSpPr txBox="1"/>
          <p:nvPr userDrawn="1"/>
        </p:nvSpPr>
        <p:spPr bwMode="auto">
          <a:xfrm>
            <a:off x="12162529" y="3947408"/>
            <a:ext cx="1088651" cy="227159"/>
          </a:xfrm>
          <a:prstGeom prst="rect">
            <a:avLst/>
          </a:prstGeom>
          <a:noFill/>
          <a:ln w="9525" algn="ctr">
            <a:noFill/>
            <a:miter lim="800000"/>
            <a:headEnd/>
            <a:tailEnd/>
          </a:ln>
        </p:spPr>
        <p:txBody>
          <a:bodyPr vert="horz" wrap="none" lIns="87768" tIns="43884" rIns="87768" bIns="43884" numCol="1" rtlCol="0" anchor="ctr" anchorCtr="0" compatLnSpc="1">
            <a:prstTxWarp prst="textNoShape">
              <a:avLst/>
            </a:prstTxWarp>
            <a:spAutoFit/>
          </a:bodyPr>
          <a:lstStyle/>
          <a:p>
            <a:pPr algn="ctr" fontAlgn="auto"/>
            <a:r>
              <a:rPr lang="zh-CN" altLang="en-US" sz="900" dirty="0">
                <a:solidFill>
                  <a:schemeClr val="bg1"/>
                </a:solidFill>
                <a:latin typeface="+mn-lt"/>
                <a:ea typeface="+mn-ea"/>
              </a:rPr>
              <a:t>表格表头</a:t>
            </a:r>
          </a:p>
        </p:txBody>
      </p:sp>
      <p:sp>
        <p:nvSpPr>
          <p:cNvPr id="30" name="文本框 29">
            <a:extLst>
              <a:ext uri="{FF2B5EF4-FFF2-40B4-BE49-F238E27FC236}">
                <a16:creationId xmlns="" xmlns:a16="http://schemas.microsoft.com/office/drawing/2014/main" id="{CF824ACE-31EE-452D-A81D-32E189AFE158}"/>
              </a:ext>
            </a:extLst>
          </p:cNvPr>
          <p:cNvSpPr txBox="1"/>
          <p:nvPr userDrawn="1"/>
        </p:nvSpPr>
        <p:spPr bwMode="auto">
          <a:xfrm>
            <a:off x="12249538" y="4235890"/>
            <a:ext cx="914633" cy="227125"/>
          </a:xfrm>
          <a:prstGeom prst="rect">
            <a:avLst/>
          </a:prstGeom>
          <a:noFill/>
          <a:ln w="9525" algn="ctr">
            <a:noFill/>
            <a:miter lim="800000"/>
            <a:headEnd/>
            <a:tailEnd/>
          </a:ln>
        </p:spPr>
        <p:txBody>
          <a:bodyPr vert="horz" wrap="none" lIns="87768" tIns="43884" rIns="87768" bIns="43884" numCol="1" rtlCol="0" anchor="ctr" anchorCtr="0" compatLnSpc="1">
            <a:prstTxWarp prst="textNoShape">
              <a:avLst/>
            </a:prstTxWarp>
            <a:spAutoFit/>
          </a:bodyPr>
          <a:lstStyle/>
          <a:p>
            <a:pPr algn="ctr" fontAlgn="auto"/>
            <a:r>
              <a:rPr lang="zh-CN" altLang="en-US" sz="900" dirty="0" smtClean="0">
                <a:latin typeface="+mn-lt"/>
                <a:ea typeface="+mn-ea"/>
              </a:rPr>
              <a:t>表格</a:t>
            </a:r>
            <a:r>
              <a:rPr lang="en-US" altLang="zh-CN" sz="900" dirty="0" smtClean="0">
                <a:latin typeface="+mn-lt"/>
                <a:ea typeface="+mn-ea"/>
              </a:rPr>
              <a:t>/</a:t>
            </a:r>
            <a:r>
              <a:rPr lang="zh-CN" altLang="en-US" sz="900" dirty="0" smtClean="0">
                <a:latin typeface="+mn-lt"/>
                <a:ea typeface="+mn-ea"/>
              </a:rPr>
              <a:t>文字边框</a:t>
            </a:r>
            <a:endParaRPr lang="zh-CN" altLang="en-US" sz="900" dirty="0">
              <a:latin typeface="+mn-lt"/>
              <a:ea typeface="+mn-ea"/>
            </a:endParaRPr>
          </a:p>
        </p:txBody>
      </p:sp>
      <p:sp>
        <p:nvSpPr>
          <p:cNvPr id="31" name="文本框 30">
            <a:extLst>
              <a:ext uri="{FF2B5EF4-FFF2-40B4-BE49-F238E27FC236}">
                <a16:creationId xmlns="" xmlns:a16="http://schemas.microsoft.com/office/drawing/2014/main" id="{7399143C-FDAD-45F1-BC44-030BD92ABA98}"/>
              </a:ext>
            </a:extLst>
          </p:cNvPr>
          <p:cNvSpPr txBox="1"/>
          <p:nvPr userDrawn="1"/>
        </p:nvSpPr>
        <p:spPr bwMode="auto">
          <a:xfrm>
            <a:off x="12162526" y="4523977"/>
            <a:ext cx="1088651" cy="227159"/>
          </a:xfrm>
          <a:prstGeom prst="rect">
            <a:avLst/>
          </a:prstGeom>
          <a:noFill/>
          <a:ln w="9525" algn="ctr">
            <a:noFill/>
            <a:miter lim="800000"/>
            <a:headEnd/>
            <a:tailEnd/>
          </a:ln>
        </p:spPr>
        <p:txBody>
          <a:bodyPr vert="horz" wrap="none" lIns="87768" tIns="43884" rIns="87768" bIns="43884" numCol="1" rtlCol="0" anchor="ctr" anchorCtr="0" compatLnSpc="1">
            <a:prstTxWarp prst="textNoShape">
              <a:avLst/>
            </a:prstTxWarp>
            <a:spAutoFit/>
          </a:bodyPr>
          <a:lstStyle/>
          <a:p>
            <a:pPr algn="ctr" fontAlgn="auto"/>
            <a:r>
              <a:rPr lang="zh-CN" altLang="en-US" sz="900" dirty="0">
                <a:latin typeface="+mn-lt"/>
                <a:ea typeface="+mn-ea"/>
              </a:rPr>
              <a:t>导航灰底</a:t>
            </a:r>
          </a:p>
        </p:txBody>
      </p:sp>
      <p:sp>
        <p:nvSpPr>
          <p:cNvPr id="32" name="文本框 31">
            <a:extLst>
              <a:ext uri="{FF2B5EF4-FFF2-40B4-BE49-F238E27FC236}">
                <a16:creationId xmlns="" xmlns:a16="http://schemas.microsoft.com/office/drawing/2014/main" id="{308D80BD-0AC4-4D30-BDF8-F241047905A7}"/>
              </a:ext>
            </a:extLst>
          </p:cNvPr>
          <p:cNvSpPr txBox="1"/>
          <p:nvPr userDrawn="1"/>
        </p:nvSpPr>
        <p:spPr bwMode="auto">
          <a:xfrm>
            <a:off x="12457445" y="4812094"/>
            <a:ext cx="498816" cy="227125"/>
          </a:xfrm>
          <a:prstGeom prst="rect">
            <a:avLst/>
          </a:prstGeom>
          <a:noFill/>
          <a:ln w="9525" algn="ctr">
            <a:noFill/>
            <a:miter lim="800000"/>
            <a:headEnd/>
            <a:tailEnd/>
          </a:ln>
        </p:spPr>
        <p:txBody>
          <a:bodyPr vert="horz" wrap="none" lIns="87768" tIns="43884" rIns="87768" bIns="43884" numCol="1" rtlCol="0" anchor="ctr" anchorCtr="0" compatLnSpc="1">
            <a:prstTxWarp prst="textNoShape">
              <a:avLst/>
            </a:prstTxWarp>
            <a:spAutoFit/>
          </a:bodyPr>
          <a:lstStyle/>
          <a:p>
            <a:pPr algn="ctr" fontAlgn="auto"/>
            <a:r>
              <a:rPr lang="zh-CN" altLang="en-US" sz="900" dirty="0" smtClean="0">
                <a:solidFill>
                  <a:schemeClr val="bg1"/>
                </a:solidFill>
                <a:latin typeface="+mn-lt"/>
                <a:ea typeface="+mn-ea"/>
              </a:rPr>
              <a:t>红</a:t>
            </a:r>
            <a:endParaRPr lang="zh-CN" altLang="en-US" sz="900" dirty="0">
              <a:solidFill>
                <a:schemeClr val="bg1"/>
              </a:solidFill>
              <a:latin typeface="+mn-lt"/>
              <a:ea typeface="+mn-ea"/>
            </a:endParaRPr>
          </a:p>
        </p:txBody>
      </p:sp>
      <p:sp>
        <p:nvSpPr>
          <p:cNvPr id="33" name="文本框 32">
            <a:extLst>
              <a:ext uri="{FF2B5EF4-FFF2-40B4-BE49-F238E27FC236}">
                <a16:creationId xmlns="" xmlns:a16="http://schemas.microsoft.com/office/drawing/2014/main" id="{B9CBC549-23CA-4012-B493-FF768D1829F1}"/>
              </a:ext>
            </a:extLst>
          </p:cNvPr>
          <p:cNvSpPr txBox="1"/>
          <p:nvPr userDrawn="1"/>
        </p:nvSpPr>
        <p:spPr bwMode="auto">
          <a:xfrm>
            <a:off x="12249538" y="5100196"/>
            <a:ext cx="914633" cy="227125"/>
          </a:xfrm>
          <a:prstGeom prst="rect">
            <a:avLst/>
          </a:prstGeom>
          <a:noFill/>
          <a:ln w="9525" algn="ctr">
            <a:noFill/>
            <a:miter lim="800000"/>
            <a:headEnd/>
            <a:tailEnd/>
          </a:ln>
        </p:spPr>
        <p:txBody>
          <a:bodyPr vert="horz" wrap="none" lIns="87768" tIns="43884" rIns="87768" bIns="43884" numCol="1" rtlCol="0" anchor="ctr" anchorCtr="0" compatLnSpc="1">
            <a:prstTxWarp prst="textNoShape">
              <a:avLst/>
            </a:prstTxWarp>
            <a:spAutoFit/>
          </a:bodyPr>
          <a:lstStyle/>
          <a:p>
            <a:pPr algn="ctr" fontAlgn="auto"/>
            <a:r>
              <a:rPr lang="zh-CN" altLang="en-US" sz="900" dirty="0" smtClean="0">
                <a:latin typeface="+mn-lt"/>
                <a:ea typeface="+mn-ea"/>
              </a:rPr>
              <a:t>表格</a:t>
            </a:r>
            <a:r>
              <a:rPr lang="en-US" altLang="zh-CN" sz="900" dirty="0" smtClean="0">
                <a:latin typeface="+mn-lt"/>
                <a:ea typeface="+mn-ea"/>
              </a:rPr>
              <a:t>/</a:t>
            </a:r>
            <a:r>
              <a:rPr lang="zh-CN" altLang="en-US" sz="900" dirty="0" smtClean="0">
                <a:latin typeface="+mn-lt"/>
                <a:ea typeface="+mn-ea"/>
              </a:rPr>
              <a:t>文字</a:t>
            </a:r>
            <a:r>
              <a:rPr lang="zh-CN" altLang="en-US" sz="900" dirty="0">
                <a:latin typeface="+mn-lt"/>
                <a:ea typeface="+mn-ea"/>
              </a:rPr>
              <a:t>底色</a:t>
            </a:r>
          </a:p>
        </p:txBody>
      </p:sp>
      <p:sp>
        <p:nvSpPr>
          <p:cNvPr id="34" name="矩形 33">
            <a:extLst>
              <a:ext uri="{FF2B5EF4-FFF2-40B4-BE49-F238E27FC236}">
                <a16:creationId xmlns="" xmlns:a16="http://schemas.microsoft.com/office/drawing/2014/main" id="{BE210CD8-3823-4C2E-B3EA-E42C40CFB29F}"/>
              </a:ext>
            </a:extLst>
          </p:cNvPr>
          <p:cNvSpPr/>
          <p:nvPr userDrawn="1"/>
        </p:nvSpPr>
        <p:spPr>
          <a:xfrm>
            <a:off x="12246898" y="5485453"/>
            <a:ext cx="461833" cy="288000"/>
          </a:xfrm>
          <a:prstGeom prst="rect">
            <a:avLst/>
          </a:prstGeom>
          <a:solidFill>
            <a:srgbClr val="FFF2CC"/>
          </a:solidFill>
        </p:spPr>
        <p:txBody>
          <a:bodyPr wrap="none" rtlCol="0" anchor="ctr">
            <a:noAutofit/>
          </a:bodyPr>
          <a:lstStyle/>
          <a:p>
            <a:pPr marL="342763" indent="-342763" algn="ctr" fontAlgn="auto">
              <a:buFont typeface="+mj-lt"/>
              <a:buAutoNum type="arabicPeriod"/>
            </a:pPr>
            <a:endParaRPr lang="zh-CN" altLang="en-US" sz="900">
              <a:latin typeface="+mn-lt"/>
              <a:ea typeface="+mn-ea"/>
              <a:cs typeface="Courier New" panose="02070309020205020404" pitchFamily="49" charset="0"/>
            </a:endParaRPr>
          </a:p>
        </p:txBody>
      </p:sp>
      <p:sp>
        <p:nvSpPr>
          <p:cNvPr id="35" name="矩形 34">
            <a:extLst>
              <a:ext uri="{FF2B5EF4-FFF2-40B4-BE49-F238E27FC236}">
                <a16:creationId xmlns="" xmlns:a16="http://schemas.microsoft.com/office/drawing/2014/main" id="{BE210CD8-3823-4C2E-B3EA-E42C40CFB29F}"/>
              </a:ext>
            </a:extLst>
          </p:cNvPr>
          <p:cNvSpPr/>
          <p:nvPr userDrawn="1"/>
        </p:nvSpPr>
        <p:spPr>
          <a:xfrm>
            <a:off x="12708730" y="5485453"/>
            <a:ext cx="458075" cy="288000"/>
          </a:xfrm>
          <a:prstGeom prst="rect">
            <a:avLst/>
          </a:prstGeom>
          <a:solidFill>
            <a:srgbClr val="FFD17D"/>
          </a:solidFill>
        </p:spPr>
        <p:txBody>
          <a:bodyPr wrap="none" rtlCol="0" anchor="ctr">
            <a:noAutofit/>
          </a:bodyPr>
          <a:lstStyle/>
          <a:p>
            <a:pPr marL="342763" indent="-342763" algn="ctr" fontAlgn="auto">
              <a:buFont typeface="+mj-lt"/>
              <a:buAutoNum type="arabicPeriod"/>
            </a:pPr>
            <a:endParaRPr lang="zh-CN" altLang="en-US" sz="900">
              <a:latin typeface="+mn-lt"/>
              <a:ea typeface="+mn-ea"/>
              <a:cs typeface="Courier New" panose="02070309020205020404" pitchFamily="49" charset="0"/>
            </a:endParaRPr>
          </a:p>
        </p:txBody>
      </p:sp>
      <p:sp>
        <p:nvSpPr>
          <p:cNvPr id="36" name="文本框 35">
            <a:extLst>
              <a:ext uri="{FF2B5EF4-FFF2-40B4-BE49-F238E27FC236}">
                <a16:creationId xmlns="" xmlns:a16="http://schemas.microsoft.com/office/drawing/2014/main" id="{B9CBC549-23CA-4012-B493-FF768D1829F1}"/>
              </a:ext>
            </a:extLst>
          </p:cNvPr>
          <p:cNvSpPr txBox="1"/>
          <p:nvPr userDrawn="1"/>
        </p:nvSpPr>
        <p:spPr bwMode="auto">
          <a:xfrm>
            <a:off x="12502813" y="5515891"/>
            <a:ext cx="408083" cy="227125"/>
          </a:xfrm>
          <a:prstGeom prst="rect">
            <a:avLst/>
          </a:prstGeom>
          <a:noFill/>
          <a:ln w="9525" algn="ctr">
            <a:noFill/>
            <a:miter lim="800000"/>
            <a:headEnd/>
            <a:tailEnd/>
          </a:ln>
        </p:spPr>
        <p:txBody>
          <a:bodyPr vert="horz" wrap="none" lIns="87768" tIns="43884" rIns="87768" bIns="43884" numCol="1" rtlCol="0" anchor="ctr" anchorCtr="0" compatLnSpc="1">
            <a:prstTxWarp prst="textNoShape">
              <a:avLst/>
            </a:prstTxWarp>
            <a:spAutoFit/>
          </a:bodyPr>
          <a:lstStyle/>
          <a:p>
            <a:pPr algn="ctr" fontAlgn="auto"/>
            <a:r>
              <a:rPr lang="zh-CN" altLang="en-US" sz="900" dirty="0" smtClean="0">
                <a:latin typeface="+mn-lt"/>
                <a:ea typeface="+mn-ea"/>
              </a:rPr>
              <a:t>备用</a:t>
            </a:r>
            <a:endParaRPr lang="zh-CN" altLang="en-US" sz="900" dirty="0">
              <a:latin typeface="+mn-lt"/>
              <a:ea typeface="+mn-ea"/>
            </a:endParaRPr>
          </a:p>
        </p:txBody>
      </p:sp>
      <p:sp>
        <p:nvSpPr>
          <p:cNvPr id="20" name="矩形 19">
            <a:extLst>
              <a:ext uri="{FF2B5EF4-FFF2-40B4-BE49-F238E27FC236}">
                <a16:creationId xmlns="" xmlns:a16="http://schemas.microsoft.com/office/drawing/2014/main" id="{947DE7E3-EC9F-4331-B252-7BCE51B7F0DA}"/>
              </a:ext>
            </a:extLst>
          </p:cNvPr>
          <p:cNvSpPr/>
          <p:nvPr userDrawn="1"/>
        </p:nvSpPr>
        <p:spPr>
          <a:xfrm>
            <a:off x="12246898" y="5773453"/>
            <a:ext cx="919908" cy="288000"/>
          </a:xfrm>
          <a:prstGeom prst="rect">
            <a:avLst/>
          </a:prstGeom>
          <a:solidFill>
            <a:schemeClr val="accent3"/>
          </a:solidFill>
        </p:spPr>
        <p:txBody>
          <a:bodyPr wrap="none" rtlCol="0" anchor="ctr">
            <a:noAutofit/>
          </a:bodyPr>
          <a:lstStyle/>
          <a:p>
            <a:pPr marL="342763" indent="-342763" algn="ctr" fontAlgn="auto">
              <a:buFont typeface="+mj-lt"/>
              <a:buAutoNum type="arabicPeriod"/>
            </a:pPr>
            <a:endParaRPr lang="zh-CN" altLang="en-US" sz="900">
              <a:latin typeface="+mn-lt"/>
              <a:ea typeface="+mn-ea"/>
              <a:cs typeface="Courier New" panose="02070309020205020404" pitchFamily="49" charset="0"/>
            </a:endParaRPr>
          </a:p>
        </p:txBody>
      </p:sp>
      <p:sp>
        <p:nvSpPr>
          <p:cNvPr id="22" name="文本框 21">
            <a:extLst>
              <a:ext uri="{FF2B5EF4-FFF2-40B4-BE49-F238E27FC236}">
                <a16:creationId xmlns="" xmlns:a16="http://schemas.microsoft.com/office/drawing/2014/main" id="{308D80BD-0AC4-4D30-BDF8-F241047905A7}"/>
              </a:ext>
            </a:extLst>
          </p:cNvPr>
          <p:cNvSpPr txBox="1"/>
          <p:nvPr userDrawn="1"/>
        </p:nvSpPr>
        <p:spPr bwMode="auto">
          <a:xfrm>
            <a:off x="12560520" y="5813738"/>
            <a:ext cx="292666" cy="227125"/>
          </a:xfrm>
          <a:prstGeom prst="rect">
            <a:avLst/>
          </a:prstGeom>
          <a:noFill/>
          <a:ln w="9525" algn="ctr">
            <a:noFill/>
            <a:miter lim="800000"/>
            <a:headEnd/>
            <a:tailEnd/>
          </a:ln>
        </p:spPr>
        <p:txBody>
          <a:bodyPr vert="horz" wrap="none" lIns="87768" tIns="43884" rIns="87768" bIns="43884" numCol="1" rtlCol="0" anchor="ctr" anchorCtr="0" compatLnSpc="1">
            <a:prstTxWarp prst="textNoShape">
              <a:avLst/>
            </a:prstTxWarp>
            <a:spAutoFit/>
          </a:bodyPr>
          <a:lstStyle/>
          <a:p>
            <a:pPr algn="ctr" fontAlgn="auto"/>
            <a:r>
              <a:rPr lang="zh-CN" altLang="en-US" sz="900" dirty="0" smtClean="0">
                <a:solidFill>
                  <a:schemeClr val="bg1"/>
                </a:solidFill>
                <a:latin typeface="+mn-lt"/>
                <a:ea typeface="+mn-ea"/>
              </a:rPr>
              <a:t>绿</a:t>
            </a:r>
            <a:endParaRPr lang="zh-CN" altLang="en-US" sz="900" dirty="0">
              <a:solidFill>
                <a:schemeClr val="bg1"/>
              </a:solidFill>
              <a:latin typeface="+mn-lt"/>
              <a:ea typeface="+mn-ea"/>
            </a:endParaRPr>
          </a:p>
        </p:txBody>
      </p:sp>
    </p:spTree>
    <p:extLst>
      <p:ext uri="{BB962C8B-B14F-4D97-AF65-F5344CB8AC3E}">
        <p14:creationId xmlns:p14="http://schemas.microsoft.com/office/powerpoint/2010/main" val="730999807"/>
      </p:ext>
    </p:extLst>
  </p:cSld>
  <p:clrMap bg1="lt1" tx1="dk1" bg2="lt2" tx2="dk2" accent1="accent1" accent2="accent2" accent3="accent3" accent4="accent4" accent5="accent5" accent6="accent6" hlink="hlink" folHlink="folHlink"/>
  <p:sldLayoutIdLst>
    <p:sldLayoutId id="2147483826" r:id="rId1"/>
    <p:sldLayoutId id="2147483827" r:id="rId2"/>
    <p:sldLayoutId id="2147483828" r:id="rId3"/>
    <p:sldLayoutId id="2147483829" r:id="rId4"/>
    <p:sldLayoutId id="2147483830" r:id="rId5"/>
    <p:sldLayoutId id="2147483831" r:id="rId6"/>
    <p:sldLayoutId id="2147483832" r:id="rId7"/>
    <p:sldLayoutId id="2147483833" r:id="rId8"/>
    <p:sldLayoutId id="2147483834" r:id="rId9"/>
    <p:sldLayoutId id="2147483835" r:id="rId10"/>
    <p:sldLayoutId id="2147483836" r:id="rId11"/>
    <p:sldLayoutId id="2147483837" r:id="rId12"/>
    <p:sldLayoutId id="2147483838" r:id="rId13"/>
    <p:sldLayoutId id="2147483839" r:id="rId14"/>
    <p:sldLayoutId id="2147483840" r:id="rId15"/>
  </p:sldLayoutIdLst>
  <p:txStyles>
    <p:titleStyle>
      <a:lvl1pPr algn="l" defTabSz="914034" rtl="0" eaLnBrk="1" latinLnBrk="0" hangingPunct="1">
        <a:lnSpc>
          <a:spcPct val="90000"/>
        </a:lnSpc>
        <a:spcBef>
          <a:spcPct val="0"/>
        </a:spcBef>
        <a:buNone/>
        <a:defRPr sz="3499" kern="1200">
          <a:solidFill>
            <a:schemeClr val="tx1"/>
          </a:solidFill>
          <a:latin typeface="+mj-lt"/>
          <a:ea typeface="+mj-ea"/>
          <a:cs typeface="+mj-cs"/>
        </a:defRPr>
      </a:lvl1pPr>
    </p:titleStyle>
    <p:bodyStyle>
      <a:lvl1pPr marL="302279" indent="-302279" algn="l" defTabSz="914034" rtl="0" eaLnBrk="1" latinLnBrk="0" hangingPunct="1">
        <a:lnSpc>
          <a:spcPct val="140000"/>
        </a:lnSpc>
        <a:spcBef>
          <a:spcPts val="792"/>
        </a:spcBef>
        <a:buFont typeface="Arial" panose="020B0604020202020204" pitchFamily="34" charset="0"/>
        <a:buChar char="•"/>
        <a:defRPr sz="2199" kern="1200">
          <a:solidFill>
            <a:schemeClr val="tx1"/>
          </a:solidFill>
          <a:latin typeface="+mn-lt"/>
          <a:ea typeface="+mn-ea"/>
          <a:cs typeface="+mn-cs"/>
        </a:defRPr>
      </a:lvl1pPr>
      <a:lvl2pPr marL="654938" indent="-251899" algn="l" defTabSz="914034" rtl="0" eaLnBrk="1" latinLnBrk="0" hangingPunct="1">
        <a:lnSpc>
          <a:spcPct val="140000"/>
        </a:lnSpc>
        <a:spcBef>
          <a:spcPts val="720"/>
        </a:spcBef>
        <a:buClrTx/>
        <a:buFont typeface="Huawei Sans" panose="020C0503030203020204" pitchFamily="34" charset="0"/>
        <a:buChar char="▫"/>
        <a:defRPr sz="1999" kern="1200">
          <a:solidFill>
            <a:schemeClr val="tx1"/>
          </a:solidFill>
          <a:latin typeface="+mn-lt"/>
          <a:ea typeface="+mn-ea"/>
          <a:cs typeface="+mn-cs"/>
        </a:defRPr>
      </a:lvl2pPr>
      <a:lvl3pPr marL="1003998" indent="-201519" algn="l" defTabSz="914034" rtl="0" eaLnBrk="1" latinLnBrk="0" hangingPunct="1">
        <a:lnSpc>
          <a:spcPct val="140000"/>
        </a:lnSpc>
        <a:spcBef>
          <a:spcPts val="648"/>
        </a:spcBef>
        <a:buClrTx/>
        <a:buFont typeface="微软雅黑" panose="020B0503020204020204" pitchFamily="34" charset="-122"/>
        <a:buChar char="▪"/>
        <a:defRPr sz="1799" kern="1200">
          <a:solidFill>
            <a:schemeClr val="tx1"/>
          </a:solidFill>
          <a:latin typeface="+mn-lt"/>
          <a:ea typeface="+mn-ea"/>
          <a:cs typeface="+mn-cs"/>
        </a:defRPr>
      </a:lvl3pPr>
      <a:lvl4pPr marL="1399840" indent="-197921" algn="l" defTabSz="914034" rtl="0" eaLnBrk="1" latinLnBrk="0" hangingPunct="1">
        <a:lnSpc>
          <a:spcPct val="140000"/>
        </a:lnSpc>
        <a:spcBef>
          <a:spcPts val="576"/>
        </a:spcBef>
        <a:buFont typeface="Huawei Sans" panose="020C0503030203020204" pitchFamily="34" charset="0"/>
        <a:buChar char="−"/>
        <a:defRPr sz="1599" kern="1200">
          <a:solidFill>
            <a:schemeClr val="tx1"/>
          </a:solidFill>
          <a:latin typeface="+mn-lt"/>
          <a:ea typeface="+mn-ea"/>
          <a:cs typeface="+mn-cs"/>
        </a:defRPr>
      </a:lvl4pPr>
      <a:lvl5pPr marL="1802879" indent="-201519" algn="l" defTabSz="914034" rtl="0" eaLnBrk="1" latinLnBrk="0" hangingPunct="1">
        <a:lnSpc>
          <a:spcPct val="140000"/>
        </a:lnSpc>
        <a:spcBef>
          <a:spcPts val="576"/>
        </a:spcBef>
        <a:buFont typeface="Huawei Sans" panose="020C0503030203020204" pitchFamily="34" charset="0"/>
        <a:buChar char="~"/>
        <a:defRPr sz="1399" kern="1200">
          <a:solidFill>
            <a:schemeClr val="tx1"/>
          </a:solidFill>
          <a:latin typeface="+mn-lt"/>
          <a:ea typeface="+mn-ea"/>
          <a:cs typeface="+mn-cs"/>
        </a:defRPr>
      </a:lvl5pPr>
      <a:lvl6pPr marL="2513594"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611"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628"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4646"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p:bodyStyle>
    <p:otherStyle>
      <a:defPPr>
        <a:defRPr lang="zh-CN"/>
      </a:defPPr>
      <a:lvl1pPr marL="0" algn="l" defTabSz="914034" rtl="0" eaLnBrk="1" latinLnBrk="0" hangingPunct="1">
        <a:defRPr sz="1799" kern="1200">
          <a:solidFill>
            <a:schemeClr val="tx1"/>
          </a:solidFill>
          <a:latin typeface="+mn-lt"/>
          <a:ea typeface="+mn-ea"/>
          <a:cs typeface="+mn-cs"/>
        </a:defRPr>
      </a:lvl1pPr>
      <a:lvl2pPr marL="457017" algn="l" defTabSz="914034" rtl="0" eaLnBrk="1" latinLnBrk="0" hangingPunct="1">
        <a:defRPr sz="1799" kern="1200">
          <a:solidFill>
            <a:schemeClr val="tx1"/>
          </a:solidFill>
          <a:latin typeface="+mn-lt"/>
          <a:ea typeface="+mn-ea"/>
          <a:cs typeface="+mn-cs"/>
        </a:defRPr>
      </a:lvl2pPr>
      <a:lvl3pPr marL="914034" algn="l" defTabSz="914034" rtl="0" eaLnBrk="1" latinLnBrk="0" hangingPunct="1">
        <a:defRPr sz="1799" kern="1200">
          <a:solidFill>
            <a:schemeClr val="tx1"/>
          </a:solidFill>
          <a:latin typeface="+mn-lt"/>
          <a:ea typeface="+mn-ea"/>
          <a:cs typeface="+mn-cs"/>
        </a:defRPr>
      </a:lvl3pPr>
      <a:lvl4pPr marL="1371051" algn="l" defTabSz="914034" rtl="0" eaLnBrk="1" latinLnBrk="0" hangingPunct="1">
        <a:defRPr sz="1799" kern="1200">
          <a:solidFill>
            <a:schemeClr val="tx1"/>
          </a:solidFill>
          <a:latin typeface="+mn-lt"/>
          <a:ea typeface="+mn-ea"/>
          <a:cs typeface="+mn-cs"/>
        </a:defRPr>
      </a:lvl4pPr>
      <a:lvl5pPr marL="1828068" algn="l" defTabSz="914034" rtl="0" eaLnBrk="1" latinLnBrk="0" hangingPunct="1">
        <a:defRPr sz="1799" kern="1200">
          <a:solidFill>
            <a:schemeClr val="tx1"/>
          </a:solidFill>
          <a:latin typeface="+mn-lt"/>
          <a:ea typeface="+mn-ea"/>
          <a:cs typeface="+mn-cs"/>
        </a:defRPr>
      </a:lvl5pPr>
      <a:lvl6pPr marL="2285086" algn="l" defTabSz="914034" rtl="0" eaLnBrk="1" latinLnBrk="0" hangingPunct="1">
        <a:defRPr sz="1799" kern="1200">
          <a:solidFill>
            <a:schemeClr val="tx1"/>
          </a:solidFill>
          <a:latin typeface="+mn-lt"/>
          <a:ea typeface="+mn-ea"/>
          <a:cs typeface="+mn-cs"/>
        </a:defRPr>
      </a:lvl6pPr>
      <a:lvl7pPr marL="2742103" algn="l" defTabSz="914034" rtl="0" eaLnBrk="1" latinLnBrk="0" hangingPunct="1">
        <a:defRPr sz="1799" kern="1200">
          <a:solidFill>
            <a:schemeClr val="tx1"/>
          </a:solidFill>
          <a:latin typeface="+mn-lt"/>
          <a:ea typeface="+mn-ea"/>
          <a:cs typeface="+mn-cs"/>
        </a:defRPr>
      </a:lvl7pPr>
      <a:lvl8pPr marL="3199120" algn="l" defTabSz="914034" rtl="0" eaLnBrk="1" latinLnBrk="0" hangingPunct="1">
        <a:defRPr sz="1799" kern="1200">
          <a:solidFill>
            <a:schemeClr val="tx1"/>
          </a:solidFill>
          <a:latin typeface="+mn-lt"/>
          <a:ea typeface="+mn-ea"/>
          <a:cs typeface="+mn-cs"/>
        </a:defRPr>
      </a:lvl8pPr>
      <a:lvl9pPr marL="3656137" algn="l" defTabSz="914034" rtl="0" eaLnBrk="1" latinLnBrk="0" hangingPunct="1">
        <a:defRPr sz="1799" kern="1200">
          <a:solidFill>
            <a:schemeClr val="tx1"/>
          </a:solidFill>
          <a:latin typeface="+mn-lt"/>
          <a:ea typeface="+mn-ea"/>
          <a:cs typeface="+mn-cs"/>
        </a:defRPr>
      </a:lvl9pPr>
    </p:otherStyle>
  </p:txStyles>
  <p:extLst mod="1">
    <p:ext uri="{27BBF7A9-308A-43DC-89C8-2F10F3537804}">
      <p15:sldGuideLst xmlns:p15="http://schemas.microsoft.com/office/powerpoint/2012/main">
        <p15:guide id="2" pos="281" userDrawn="1">
          <p15:clr>
            <a:srgbClr val="F26B43"/>
          </p15:clr>
        </p15:guide>
        <p15:guide id="4" pos="7399" userDrawn="1">
          <p15:clr>
            <a:srgbClr val="F26B43"/>
          </p15:clr>
        </p15:guide>
        <p15:guide id="5" orient="horz" pos="2341" userDrawn="1">
          <p15:clr>
            <a:srgbClr val="F26B43"/>
          </p15:clr>
        </p15:guide>
        <p15:guide id="6" orient="horz" pos="4020" userDrawn="1">
          <p15:clr>
            <a:srgbClr val="F26B43"/>
          </p15:clr>
        </p15:guide>
        <p15:guide id="7" orient="horz" pos="777" userDrawn="1">
          <p15:clr>
            <a:srgbClr val="F26B43"/>
          </p15:clr>
        </p15:guide>
        <p15:guide id="8"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0.png"/><Relationship Id="rId7"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8.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27.png"/><Relationship Id="rId5" Type="http://schemas.microsoft.com/office/2007/relationships/hdphoto" Target="../media/hdphoto1.wdp"/><Relationship Id="rId4" Type="http://schemas.openxmlformats.org/officeDocument/2006/relationships/image" Target="../media/image34.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27.pn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10.png"/><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3.png"/><Relationship Id="rId7"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8.xml"/><Relationship Id="rId6" Type="http://schemas.openxmlformats.org/officeDocument/2006/relationships/image" Target="../media/image27.png"/><Relationship Id="rId5" Type="http://schemas.openxmlformats.org/officeDocument/2006/relationships/image" Target="../media/image30.png"/><Relationship Id="rId10" Type="http://schemas.openxmlformats.org/officeDocument/2006/relationships/image" Target="../media/image10.png"/><Relationship Id="rId4" Type="http://schemas.openxmlformats.org/officeDocument/2006/relationships/image" Target="../media/image28.png"/><Relationship Id="rId9" Type="http://schemas.openxmlformats.org/officeDocument/2006/relationships/image" Target="../media/image29.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8.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10.png"/><Relationship Id="rId7"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7.xml"/><Relationship Id="rId1" Type="http://schemas.openxmlformats.org/officeDocument/2006/relationships/slideLayout" Target="../slideLayouts/slideLayout7.xml"/><Relationship Id="rId5" Type="http://schemas.openxmlformats.org/officeDocument/2006/relationships/image" Target="../media/image37.png"/><Relationship Id="rId4" Type="http://schemas.openxmlformats.org/officeDocument/2006/relationships/image" Target="../media/image36.png"/></Relationships>
</file>

<file path=ppt/slides/_rels/slide2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8.xml"/><Relationship Id="rId1" Type="http://schemas.openxmlformats.org/officeDocument/2006/relationships/slideLayout" Target="../slideLayouts/slideLayout8.xml"/><Relationship Id="rId5" Type="http://schemas.openxmlformats.org/officeDocument/2006/relationships/image" Target="../media/image40.png"/><Relationship Id="rId4" Type="http://schemas.openxmlformats.org/officeDocument/2006/relationships/image" Target="../media/image39.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18" Type="http://schemas.openxmlformats.org/officeDocument/2006/relationships/image" Target="../media/image20.png"/><Relationship Id="rId26" Type="http://schemas.openxmlformats.org/officeDocument/2006/relationships/image" Target="../media/image28.png"/><Relationship Id="rId3" Type="http://schemas.openxmlformats.org/officeDocument/2006/relationships/image" Target="../media/image5.png"/><Relationship Id="rId21" Type="http://schemas.openxmlformats.org/officeDocument/2006/relationships/image" Target="../media/image23.png"/><Relationship Id="rId7" Type="http://schemas.openxmlformats.org/officeDocument/2006/relationships/image" Target="../media/image9.png"/><Relationship Id="rId12" Type="http://schemas.openxmlformats.org/officeDocument/2006/relationships/image" Target="../media/image14.png"/><Relationship Id="rId17" Type="http://schemas.openxmlformats.org/officeDocument/2006/relationships/image" Target="../media/image19.png"/><Relationship Id="rId25" Type="http://schemas.openxmlformats.org/officeDocument/2006/relationships/image" Target="../media/image27.png"/><Relationship Id="rId2" Type="http://schemas.openxmlformats.org/officeDocument/2006/relationships/notesSlide" Target="../notesSlides/notesSlide5.xml"/><Relationship Id="rId16" Type="http://schemas.openxmlformats.org/officeDocument/2006/relationships/image" Target="../media/image18.png"/><Relationship Id="rId20" Type="http://schemas.openxmlformats.org/officeDocument/2006/relationships/image" Target="../media/image22.png"/><Relationship Id="rId29" Type="http://schemas.openxmlformats.org/officeDocument/2006/relationships/image" Target="../media/image31.png"/><Relationship Id="rId1" Type="http://schemas.openxmlformats.org/officeDocument/2006/relationships/slideLayout" Target="../slideLayouts/slideLayout8.xml"/><Relationship Id="rId6" Type="http://schemas.openxmlformats.org/officeDocument/2006/relationships/image" Target="../media/image8.png"/><Relationship Id="rId11" Type="http://schemas.openxmlformats.org/officeDocument/2006/relationships/image" Target="../media/image13.png"/><Relationship Id="rId24" Type="http://schemas.openxmlformats.org/officeDocument/2006/relationships/image" Target="../media/image26.png"/><Relationship Id="rId5" Type="http://schemas.openxmlformats.org/officeDocument/2006/relationships/image" Target="../media/image7.png"/><Relationship Id="rId15" Type="http://schemas.openxmlformats.org/officeDocument/2006/relationships/image" Target="../media/image17.png"/><Relationship Id="rId23" Type="http://schemas.openxmlformats.org/officeDocument/2006/relationships/image" Target="../media/image25.png"/><Relationship Id="rId28" Type="http://schemas.openxmlformats.org/officeDocument/2006/relationships/image" Target="../media/image30.png"/><Relationship Id="rId10" Type="http://schemas.openxmlformats.org/officeDocument/2006/relationships/image" Target="../media/image12.png"/><Relationship Id="rId19" Type="http://schemas.openxmlformats.org/officeDocument/2006/relationships/image" Target="../media/image21.pn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6.png"/><Relationship Id="rId22" Type="http://schemas.openxmlformats.org/officeDocument/2006/relationships/image" Target="../media/image24.png"/><Relationship Id="rId27" Type="http://schemas.openxmlformats.org/officeDocument/2006/relationships/image" Target="../media/image29.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4.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25.png"/><Relationship Id="rId7"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33.jpeg"/><Relationship Id="rId4" Type="http://schemas.openxmlformats.org/officeDocument/2006/relationships/image" Target="../media/image32.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文本占位符 3"/>
          <p:cNvSpPr>
            <a:spLocks noGrp="1"/>
          </p:cNvSpPr>
          <p:nvPr>
            <p:ph type="body" sz="quarter" idx="17"/>
          </p:nvPr>
        </p:nvSpPr>
        <p:spPr/>
        <p:txBody>
          <a:bodyPr/>
          <a:lstStyle/>
          <a:p>
            <a:endParaRPr lang="zh-CN" altLang="en-US"/>
          </a:p>
        </p:txBody>
      </p:sp>
      <p:sp>
        <p:nvSpPr>
          <p:cNvPr id="5" name="文本占位符 4"/>
          <p:cNvSpPr>
            <a:spLocks noGrp="1"/>
          </p:cNvSpPr>
          <p:nvPr>
            <p:ph type="body" sz="quarter" idx="18"/>
          </p:nvPr>
        </p:nvSpPr>
        <p:spPr/>
        <p:txBody>
          <a:bodyPr/>
          <a:lstStyle/>
          <a:p>
            <a:endParaRPr lang="zh-CN" altLang="en-US"/>
          </a:p>
        </p:txBody>
      </p:sp>
      <p:sp>
        <p:nvSpPr>
          <p:cNvPr id="8" name="文本占位符 7"/>
          <p:cNvSpPr>
            <a:spLocks noGrp="1"/>
          </p:cNvSpPr>
          <p:nvPr>
            <p:ph type="body" sz="quarter" idx="19"/>
          </p:nvPr>
        </p:nvSpPr>
        <p:spPr/>
        <p:txBody>
          <a:bodyPr/>
          <a:lstStyle/>
          <a:p>
            <a:endParaRPr lang="zh-CN" altLang="en-US"/>
          </a:p>
        </p:txBody>
      </p:sp>
      <p:sp>
        <p:nvSpPr>
          <p:cNvPr id="9" name="文本占位符 8"/>
          <p:cNvSpPr>
            <a:spLocks noGrp="1"/>
          </p:cNvSpPr>
          <p:nvPr>
            <p:ph type="body" sz="quarter" idx="20"/>
          </p:nvPr>
        </p:nvSpPr>
        <p:spPr/>
        <p:txBody>
          <a:bodyPr/>
          <a:lstStyle/>
          <a:p>
            <a:endParaRPr lang="zh-CN" altLang="en-US"/>
          </a:p>
        </p:txBody>
      </p:sp>
      <p:sp>
        <p:nvSpPr>
          <p:cNvPr id="6" name="文本占位符 5"/>
          <p:cNvSpPr>
            <a:spLocks noGrp="1"/>
          </p:cNvSpPr>
          <p:nvPr>
            <p:ph type="body" sz="quarter" idx="13"/>
          </p:nvPr>
        </p:nvSpPr>
        <p:spPr/>
        <p:txBody>
          <a:bodyPr/>
          <a:lstStyle/>
          <a:p>
            <a:r>
              <a:rPr lang="zh-CN" altLang="en-US" smtClean="0"/>
              <a:t>卢玥玥</a:t>
            </a:r>
            <a:r>
              <a:rPr lang="en-US" altLang="zh-CN" smtClean="0"/>
              <a:t>/wx445705</a:t>
            </a:r>
            <a:endParaRPr lang="zh-CN" altLang="en-US" dirty="0"/>
          </a:p>
        </p:txBody>
      </p:sp>
      <p:sp>
        <p:nvSpPr>
          <p:cNvPr id="7" name="文本占位符 6"/>
          <p:cNvSpPr>
            <a:spLocks noGrp="1"/>
          </p:cNvSpPr>
          <p:nvPr>
            <p:ph type="body" sz="quarter" idx="14"/>
          </p:nvPr>
        </p:nvSpPr>
        <p:spPr/>
        <p:txBody>
          <a:bodyPr/>
          <a:lstStyle/>
          <a:p>
            <a:r>
              <a:rPr lang="en-US" altLang="zh-CN" smtClean="0"/>
              <a:t>2020.1</a:t>
            </a:r>
            <a:endParaRPr lang="zh-CN" altLang="en-US" dirty="0"/>
          </a:p>
        </p:txBody>
      </p:sp>
      <p:sp>
        <p:nvSpPr>
          <p:cNvPr id="2" name="文本占位符 1"/>
          <p:cNvSpPr>
            <a:spLocks noGrp="1"/>
          </p:cNvSpPr>
          <p:nvPr>
            <p:ph type="body" sz="quarter" idx="15"/>
          </p:nvPr>
        </p:nvSpPr>
        <p:spPr/>
        <p:txBody>
          <a:bodyPr/>
          <a:lstStyle/>
          <a:p>
            <a:endParaRPr lang="zh-CN" altLang="en-US"/>
          </a:p>
        </p:txBody>
      </p:sp>
      <p:sp>
        <p:nvSpPr>
          <p:cNvPr id="3" name="文本占位符 2"/>
          <p:cNvSpPr>
            <a:spLocks noGrp="1"/>
          </p:cNvSpPr>
          <p:nvPr>
            <p:ph type="body" sz="quarter" idx="16"/>
          </p:nvPr>
        </p:nvSpPr>
        <p:spPr/>
        <p:txBody>
          <a:bodyPr/>
          <a:lstStyle/>
          <a:p>
            <a:endParaRPr lang="zh-CN" altLang="en-US"/>
          </a:p>
        </p:txBody>
      </p:sp>
      <p:sp>
        <p:nvSpPr>
          <p:cNvPr id="10" name="文本占位符 9"/>
          <p:cNvSpPr>
            <a:spLocks noGrp="1"/>
          </p:cNvSpPr>
          <p:nvPr>
            <p:ph type="body" sz="quarter" idx="21"/>
          </p:nvPr>
        </p:nvSpPr>
        <p:spPr/>
        <p:txBody>
          <a:bodyPr/>
          <a:lstStyle/>
          <a:p>
            <a:endParaRPr lang="zh-CN" altLang="en-US"/>
          </a:p>
        </p:txBody>
      </p:sp>
      <p:sp>
        <p:nvSpPr>
          <p:cNvPr id="11" name="文本占位符 10"/>
          <p:cNvSpPr>
            <a:spLocks noGrp="1"/>
          </p:cNvSpPr>
          <p:nvPr>
            <p:ph type="body" sz="quarter" idx="22"/>
          </p:nvPr>
        </p:nvSpPr>
        <p:spPr/>
        <p:txBody>
          <a:bodyPr/>
          <a:lstStyle/>
          <a:p>
            <a:endParaRPr lang="zh-CN" altLang="en-US"/>
          </a:p>
        </p:txBody>
      </p:sp>
      <p:sp>
        <p:nvSpPr>
          <p:cNvPr id="12" name="文本占位符 11"/>
          <p:cNvSpPr>
            <a:spLocks noGrp="1"/>
          </p:cNvSpPr>
          <p:nvPr>
            <p:ph type="body" sz="quarter" idx="23"/>
          </p:nvPr>
        </p:nvSpPr>
        <p:spPr/>
        <p:txBody>
          <a:bodyPr/>
          <a:lstStyle/>
          <a:p>
            <a:endParaRPr lang="zh-CN" altLang="en-US"/>
          </a:p>
        </p:txBody>
      </p:sp>
      <p:sp>
        <p:nvSpPr>
          <p:cNvPr id="13" name="文本占位符 12"/>
          <p:cNvSpPr>
            <a:spLocks noGrp="1"/>
          </p:cNvSpPr>
          <p:nvPr>
            <p:ph type="body" sz="quarter" idx="24"/>
          </p:nvPr>
        </p:nvSpPr>
        <p:spPr/>
        <p:txBody>
          <a:bodyPr/>
          <a:lstStyle/>
          <a:p>
            <a:endParaRPr lang="zh-CN" altLang="en-US"/>
          </a:p>
        </p:txBody>
      </p:sp>
      <p:sp>
        <p:nvSpPr>
          <p:cNvPr id="14" name="文本占位符 13"/>
          <p:cNvSpPr>
            <a:spLocks noGrp="1"/>
          </p:cNvSpPr>
          <p:nvPr>
            <p:ph type="body" sz="quarter" idx="25"/>
          </p:nvPr>
        </p:nvSpPr>
        <p:spPr/>
        <p:txBody>
          <a:bodyPr/>
          <a:lstStyle/>
          <a:p>
            <a:endParaRPr lang="zh-CN" altLang="en-US"/>
          </a:p>
        </p:txBody>
      </p:sp>
      <p:sp>
        <p:nvSpPr>
          <p:cNvPr id="15" name="文本占位符 14"/>
          <p:cNvSpPr>
            <a:spLocks noGrp="1"/>
          </p:cNvSpPr>
          <p:nvPr>
            <p:ph type="body" sz="quarter" idx="26"/>
          </p:nvPr>
        </p:nvSpPr>
        <p:spPr/>
        <p:txBody>
          <a:bodyPr/>
          <a:lstStyle/>
          <a:p>
            <a:endParaRPr lang="zh-CN" altLang="en-US"/>
          </a:p>
        </p:txBody>
      </p:sp>
      <p:sp>
        <p:nvSpPr>
          <p:cNvPr id="16" name="文本占位符 15"/>
          <p:cNvSpPr>
            <a:spLocks noGrp="1"/>
          </p:cNvSpPr>
          <p:nvPr>
            <p:ph type="body" sz="quarter" idx="27"/>
          </p:nvPr>
        </p:nvSpPr>
        <p:spPr/>
        <p:txBody>
          <a:bodyPr/>
          <a:lstStyle/>
          <a:p>
            <a:endParaRPr lang="zh-CN" altLang="en-US"/>
          </a:p>
        </p:txBody>
      </p:sp>
      <p:sp>
        <p:nvSpPr>
          <p:cNvPr id="17" name="文本占位符 16"/>
          <p:cNvSpPr>
            <a:spLocks noGrp="1"/>
          </p:cNvSpPr>
          <p:nvPr>
            <p:ph type="body" sz="quarter" idx="28"/>
          </p:nvPr>
        </p:nvSpPr>
        <p:spPr/>
        <p:txBody>
          <a:bodyPr/>
          <a:lstStyle/>
          <a:p>
            <a:endParaRPr lang="zh-CN" altLang="en-US"/>
          </a:p>
        </p:txBody>
      </p:sp>
      <p:sp>
        <p:nvSpPr>
          <p:cNvPr id="18" name="文本占位符 17"/>
          <p:cNvSpPr>
            <a:spLocks noGrp="1"/>
          </p:cNvSpPr>
          <p:nvPr>
            <p:ph type="body" sz="quarter" idx="29"/>
          </p:nvPr>
        </p:nvSpPr>
        <p:spPr/>
        <p:txBody>
          <a:bodyPr/>
          <a:lstStyle/>
          <a:p>
            <a:endParaRPr lang="zh-CN" altLang="en-US"/>
          </a:p>
        </p:txBody>
      </p:sp>
      <p:sp>
        <p:nvSpPr>
          <p:cNvPr id="19" name="文本占位符 18"/>
          <p:cNvSpPr>
            <a:spLocks noGrp="1"/>
          </p:cNvSpPr>
          <p:nvPr>
            <p:ph type="body" sz="quarter" idx="30"/>
          </p:nvPr>
        </p:nvSpPr>
        <p:spPr/>
        <p:txBody>
          <a:bodyPr/>
          <a:lstStyle/>
          <a:p>
            <a:endParaRPr lang="zh-CN" altLang="en-US"/>
          </a:p>
        </p:txBody>
      </p:sp>
      <p:sp>
        <p:nvSpPr>
          <p:cNvPr id="20" name="文本占位符 19"/>
          <p:cNvSpPr>
            <a:spLocks noGrp="1"/>
          </p:cNvSpPr>
          <p:nvPr>
            <p:ph type="body" sz="quarter" idx="31"/>
          </p:nvPr>
        </p:nvSpPr>
        <p:spPr/>
        <p:txBody>
          <a:bodyPr/>
          <a:lstStyle/>
          <a:p>
            <a:endParaRPr lang="zh-CN" altLang="en-US"/>
          </a:p>
        </p:txBody>
      </p:sp>
      <p:sp>
        <p:nvSpPr>
          <p:cNvPr id="21" name="文本占位符 20"/>
          <p:cNvSpPr>
            <a:spLocks noGrp="1"/>
          </p:cNvSpPr>
          <p:nvPr>
            <p:ph type="body" sz="quarter" idx="32"/>
          </p:nvPr>
        </p:nvSpPr>
        <p:spPr/>
        <p:txBody>
          <a:bodyPr/>
          <a:lstStyle/>
          <a:p>
            <a:endParaRPr lang="zh-CN" altLang="en-US"/>
          </a:p>
        </p:txBody>
      </p:sp>
      <p:sp>
        <p:nvSpPr>
          <p:cNvPr id="22" name="文本占位符 21"/>
          <p:cNvSpPr>
            <a:spLocks noGrp="1"/>
          </p:cNvSpPr>
          <p:nvPr>
            <p:ph type="body" sz="quarter" idx="33"/>
          </p:nvPr>
        </p:nvSpPr>
        <p:spPr/>
        <p:txBody>
          <a:bodyPr/>
          <a:lstStyle/>
          <a:p>
            <a:endParaRPr lang="zh-CN" altLang="en-US"/>
          </a:p>
        </p:txBody>
      </p:sp>
      <p:sp>
        <p:nvSpPr>
          <p:cNvPr id="23" name="文本占位符 22"/>
          <p:cNvSpPr>
            <a:spLocks noGrp="1"/>
          </p:cNvSpPr>
          <p:nvPr>
            <p:ph type="body" sz="quarter" idx="34"/>
          </p:nvPr>
        </p:nvSpPr>
        <p:spPr/>
        <p:txBody>
          <a:bodyPr/>
          <a:lstStyle/>
          <a:p>
            <a:endParaRPr lang="zh-CN" altLang="en-US"/>
          </a:p>
        </p:txBody>
      </p:sp>
      <p:sp>
        <p:nvSpPr>
          <p:cNvPr id="24" name="文本占位符 23"/>
          <p:cNvSpPr>
            <a:spLocks noGrp="1"/>
          </p:cNvSpPr>
          <p:nvPr>
            <p:ph type="body" sz="quarter" idx="35"/>
          </p:nvPr>
        </p:nvSpPr>
        <p:spPr/>
        <p:txBody>
          <a:bodyPr/>
          <a:lstStyle/>
          <a:p>
            <a:endParaRPr lang="zh-CN" altLang="en-US"/>
          </a:p>
        </p:txBody>
      </p:sp>
      <p:sp>
        <p:nvSpPr>
          <p:cNvPr id="25" name="文本占位符 24"/>
          <p:cNvSpPr>
            <a:spLocks noGrp="1"/>
          </p:cNvSpPr>
          <p:nvPr>
            <p:ph type="body" sz="quarter" idx="36"/>
          </p:nvPr>
        </p:nvSpPr>
        <p:spPr/>
        <p:txBody>
          <a:bodyPr/>
          <a:lstStyle/>
          <a:p>
            <a:endParaRPr lang="zh-CN" altLang="en-US"/>
          </a:p>
        </p:txBody>
      </p:sp>
    </p:spTree>
    <p:extLst>
      <p:ext uri="{BB962C8B-B14F-4D97-AF65-F5344CB8AC3E}">
        <p14:creationId xmlns:p14="http://schemas.microsoft.com/office/powerpoint/2010/main" val="36187705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数据通信网络基本概念</a:t>
            </a:r>
            <a:endParaRPr lang="zh-CN" altLang="en-US" dirty="0"/>
          </a:p>
        </p:txBody>
      </p:sp>
      <p:sp>
        <p:nvSpPr>
          <p:cNvPr id="4" name="圆角矩形 3"/>
          <p:cNvSpPr/>
          <p:nvPr/>
        </p:nvSpPr>
        <p:spPr>
          <a:xfrm>
            <a:off x="4484186" y="1832962"/>
            <a:ext cx="2445710" cy="1463546"/>
          </a:xfrm>
          <a:prstGeom prst="roundRect">
            <a:avLst>
              <a:gd name="adj" fmla="val 3015"/>
            </a:avLst>
          </a:prstGeom>
          <a:solidFill>
            <a:srgbClr val="F3FBFE"/>
          </a:solidFill>
          <a:ln w="12700" cap="flat" cmpd="sng" algn="ctr">
            <a:solidFill>
              <a:srgbClr val="99DFF9"/>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zh-CN" altLang="en-US" sz="1600" kern="0">
              <a:solidFill>
                <a:srgbClr val="1D1D1A"/>
              </a:solidFill>
              <a:latin typeface="Huawei Sans" panose="020C0503030203020204" pitchFamily="34" charset="0"/>
              <a:ea typeface="方正兰亭黑简体" panose="02000000000000000000" pitchFamily="2" charset="-122"/>
            </a:endParaRPr>
          </a:p>
        </p:txBody>
      </p:sp>
      <p:sp>
        <p:nvSpPr>
          <p:cNvPr id="12" name="圆角矩形 11"/>
          <p:cNvSpPr/>
          <p:nvPr/>
        </p:nvSpPr>
        <p:spPr>
          <a:xfrm>
            <a:off x="7131181" y="3995654"/>
            <a:ext cx="2184265" cy="2376263"/>
          </a:xfrm>
          <a:prstGeom prst="roundRect">
            <a:avLst>
              <a:gd name="adj" fmla="val 3015"/>
            </a:avLst>
          </a:prstGeom>
          <a:solidFill>
            <a:srgbClr val="F3FBFE"/>
          </a:solidFill>
          <a:ln w="12700" cap="flat" cmpd="sng" algn="ctr">
            <a:solidFill>
              <a:srgbClr val="99DFF9"/>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zh-CN" altLang="en-US" sz="1600" kern="0">
              <a:solidFill>
                <a:srgbClr val="1D1D1A"/>
              </a:solidFill>
              <a:latin typeface="Huawei Sans" panose="020C0503030203020204" pitchFamily="34" charset="0"/>
              <a:ea typeface="方正兰亭黑简体" panose="02000000000000000000" pitchFamily="2" charset="-122"/>
            </a:endParaRPr>
          </a:p>
        </p:txBody>
      </p:sp>
      <p:sp>
        <p:nvSpPr>
          <p:cNvPr id="13" name="圆角矩形 12"/>
          <p:cNvSpPr/>
          <p:nvPr/>
        </p:nvSpPr>
        <p:spPr>
          <a:xfrm>
            <a:off x="4808607" y="3995654"/>
            <a:ext cx="2184265" cy="2376263"/>
          </a:xfrm>
          <a:prstGeom prst="roundRect">
            <a:avLst>
              <a:gd name="adj" fmla="val 3015"/>
            </a:avLst>
          </a:prstGeom>
          <a:solidFill>
            <a:srgbClr val="F3FBFE"/>
          </a:solidFill>
          <a:ln w="12700" cap="flat" cmpd="sng" algn="ctr">
            <a:solidFill>
              <a:srgbClr val="99DFF9"/>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zh-CN" altLang="en-US" sz="1600" kern="0">
              <a:solidFill>
                <a:srgbClr val="1D1D1A"/>
              </a:solidFill>
              <a:latin typeface="Huawei Sans" panose="020C0503030203020204" pitchFamily="34" charset="0"/>
              <a:ea typeface="方正兰亭黑简体" panose="02000000000000000000" pitchFamily="2" charset="-122"/>
            </a:endParaRPr>
          </a:p>
        </p:txBody>
      </p:sp>
      <p:sp>
        <p:nvSpPr>
          <p:cNvPr id="14" name="圆角矩形 13"/>
          <p:cNvSpPr/>
          <p:nvPr/>
        </p:nvSpPr>
        <p:spPr>
          <a:xfrm>
            <a:off x="9453755" y="3995654"/>
            <a:ext cx="2184265" cy="2376263"/>
          </a:xfrm>
          <a:prstGeom prst="roundRect">
            <a:avLst>
              <a:gd name="adj" fmla="val 3015"/>
            </a:avLst>
          </a:prstGeom>
          <a:solidFill>
            <a:srgbClr val="F3FBFE"/>
          </a:solidFill>
          <a:ln w="12700" cap="flat" cmpd="sng" algn="ctr">
            <a:solidFill>
              <a:srgbClr val="99DFF9"/>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zh-CN" altLang="en-US" sz="1600" kern="0">
              <a:solidFill>
                <a:srgbClr val="1D1D1A"/>
              </a:solidFill>
              <a:latin typeface="Huawei Sans" panose="020C0503030203020204" pitchFamily="34" charset="0"/>
              <a:ea typeface="方正兰亭黑简体" panose="02000000000000000000" pitchFamily="2" charset="-122"/>
            </a:endParaRPr>
          </a:p>
        </p:txBody>
      </p:sp>
      <p:cxnSp>
        <p:nvCxnSpPr>
          <p:cNvPr id="5" name="直接连接符 4"/>
          <p:cNvCxnSpPr>
            <a:stCxn id="118" idx="3"/>
          </p:cNvCxnSpPr>
          <p:nvPr/>
        </p:nvCxnSpPr>
        <p:spPr>
          <a:xfrm>
            <a:off x="6096000" y="2267667"/>
            <a:ext cx="11502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a:stCxn id="119" idx="3"/>
          </p:cNvCxnSpPr>
          <p:nvPr/>
        </p:nvCxnSpPr>
        <p:spPr>
          <a:xfrm>
            <a:off x="6096000" y="2936575"/>
            <a:ext cx="12211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a:stCxn id="104" idx="1"/>
            <a:endCxn id="102" idx="3"/>
          </p:cNvCxnSpPr>
          <p:nvPr/>
        </p:nvCxnSpPr>
        <p:spPr>
          <a:xfrm>
            <a:off x="6374543" y="2688767"/>
            <a:ext cx="1347581" cy="60384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a:stCxn id="104" idx="1"/>
            <a:endCxn id="103" idx="3"/>
          </p:cNvCxnSpPr>
          <p:nvPr/>
        </p:nvCxnSpPr>
        <p:spPr>
          <a:xfrm>
            <a:off x="6374543" y="2688767"/>
            <a:ext cx="2861820" cy="60384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9" name="组合 8"/>
          <p:cNvGrpSpPr/>
          <p:nvPr/>
        </p:nvGrpSpPr>
        <p:grpSpPr>
          <a:xfrm>
            <a:off x="7459133" y="1582875"/>
            <a:ext cx="1499380" cy="751490"/>
            <a:chOff x="6600056" y="4353447"/>
            <a:chExt cx="1296144" cy="833967"/>
          </a:xfrm>
        </p:grpSpPr>
        <p:cxnSp>
          <p:nvCxnSpPr>
            <p:cNvPr id="10" name="直接连接符 9"/>
            <p:cNvCxnSpPr/>
            <p:nvPr/>
          </p:nvCxnSpPr>
          <p:spPr>
            <a:xfrm flipH="1">
              <a:off x="6600056" y="4353447"/>
              <a:ext cx="648072" cy="83396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7248128" y="4353447"/>
              <a:ext cx="648072" cy="83396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6" name="直接连接符 15"/>
          <p:cNvCxnSpPr>
            <a:stCxn id="102" idx="3"/>
            <a:endCxn id="106" idx="1"/>
          </p:cNvCxnSpPr>
          <p:nvPr/>
        </p:nvCxnSpPr>
        <p:spPr>
          <a:xfrm flipH="1">
            <a:off x="4881429" y="3292608"/>
            <a:ext cx="2840695" cy="105827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a:stCxn id="103" idx="1"/>
            <a:endCxn id="110" idx="3"/>
          </p:cNvCxnSpPr>
          <p:nvPr/>
        </p:nvCxnSpPr>
        <p:spPr>
          <a:xfrm>
            <a:off x="8696363" y="3292608"/>
            <a:ext cx="2853210" cy="105827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a:stCxn id="103" idx="3"/>
            <a:endCxn id="105" idx="1"/>
          </p:cNvCxnSpPr>
          <p:nvPr/>
        </p:nvCxnSpPr>
        <p:spPr>
          <a:xfrm flipH="1">
            <a:off x="6374543" y="3292608"/>
            <a:ext cx="2861820" cy="105827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a:stCxn id="102" idx="1"/>
            <a:endCxn id="109" idx="3"/>
          </p:cNvCxnSpPr>
          <p:nvPr/>
        </p:nvCxnSpPr>
        <p:spPr>
          <a:xfrm>
            <a:off x="7182124" y="3292608"/>
            <a:ext cx="2876017" cy="105827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a:stCxn id="100" idx="3"/>
            <a:endCxn id="101" idx="1"/>
          </p:cNvCxnSpPr>
          <p:nvPr/>
        </p:nvCxnSpPr>
        <p:spPr>
          <a:xfrm>
            <a:off x="7722124" y="2406011"/>
            <a:ext cx="974239" cy="0"/>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1" name="组合 20"/>
          <p:cNvGrpSpPr/>
          <p:nvPr/>
        </p:nvGrpSpPr>
        <p:grpSpPr>
          <a:xfrm>
            <a:off x="7600732" y="3252368"/>
            <a:ext cx="1219400" cy="72304"/>
            <a:chOff x="1190646" y="4299695"/>
            <a:chExt cx="2376264" cy="72304"/>
          </a:xfrm>
        </p:grpSpPr>
        <p:cxnSp>
          <p:nvCxnSpPr>
            <p:cNvPr id="22" name="直接连接符 21"/>
            <p:cNvCxnSpPr/>
            <p:nvPr/>
          </p:nvCxnSpPr>
          <p:spPr>
            <a:xfrm>
              <a:off x="1190646" y="4299695"/>
              <a:ext cx="237626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a:off x="1190646" y="4371999"/>
              <a:ext cx="237626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6" name="直接连接符 25"/>
          <p:cNvCxnSpPr>
            <a:stCxn id="100" idx="2"/>
            <a:endCxn id="107" idx="0"/>
          </p:cNvCxnSpPr>
          <p:nvPr/>
        </p:nvCxnSpPr>
        <p:spPr>
          <a:xfrm>
            <a:off x="7452124" y="2627098"/>
            <a:ext cx="0" cy="150238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a:stCxn id="101" idx="2"/>
            <a:endCxn id="108" idx="0"/>
          </p:cNvCxnSpPr>
          <p:nvPr/>
        </p:nvCxnSpPr>
        <p:spPr>
          <a:xfrm>
            <a:off x="8966363" y="2627098"/>
            <a:ext cx="0" cy="150238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a:off x="6641966" y="5152899"/>
            <a:ext cx="0" cy="7227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a:off x="5150123" y="4572278"/>
            <a:ext cx="2613" cy="49637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a:stCxn id="105" idx="3"/>
            <a:endCxn id="111" idx="1"/>
          </p:cNvCxnSpPr>
          <p:nvPr/>
        </p:nvCxnSpPr>
        <p:spPr>
          <a:xfrm flipH="1">
            <a:off x="4881429" y="4350878"/>
            <a:ext cx="2033114" cy="93917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a:stCxn id="106" idx="1"/>
            <a:endCxn id="112" idx="3"/>
          </p:cNvCxnSpPr>
          <p:nvPr/>
        </p:nvCxnSpPr>
        <p:spPr>
          <a:xfrm>
            <a:off x="4881429" y="4350878"/>
            <a:ext cx="2033114" cy="93917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5" name="组合 34"/>
          <p:cNvGrpSpPr/>
          <p:nvPr/>
        </p:nvGrpSpPr>
        <p:grpSpPr>
          <a:xfrm>
            <a:off x="5278158" y="4317543"/>
            <a:ext cx="1219400" cy="72304"/>
            <a:chOff x="1190646" y="4299695"/>
            <a:chExt cx="2376264" cy="72304"/>
          </a:xfrm>
        </p:grpSpPr>
        <p:cxnSp>
          <p:nvCxnSpPr>
            <p:cNvPr id="36" name="直接连接符 35"/>
            <p:cNvCxnSpPr/>
            <p:nvPr/>
          </p:nvCxnSpPr>
          <p:spPr>
            <a:xfrm>
              <a:off x="1190646" y="4299695"/>
              <a:ext cx="237626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a:off x="1190646" y="4371999"/>
              <a:ext cx="237626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2" name="文本框 41"/>
          <p:cNvSpPr txBox="1"/>
          <p:nvPr/>
        </p:nvSpPr>
        <p:spPr>
          <a:xfrm>
            <a:off x="5564692" y="5056424"/>
            <a:ext cx="543739" cy="369332"/>
          </a:xfrm>
          <a:prstGeom prst="rect">
            <a:avLst/>
          </a:prstGeom>
          <a:noFill/>
        </p:spPr>
        <p:txBody>
          <a:bodyPr wrap="none" rtlCol="0">
            <a:spAutoFit/>
          </a:bodyPr>
          <a:lstStyle/>
          <a:p>
            <a:r>
              <a:rPr lang="en-US" altLang="zh-CN" b="1"/>
              <a:t>……</a:t>
            </a:r>
            <a:endParaRPr lang="zh-CN" altLang="en-US" b="1"/>
          </a:p>
        </p:txBody>
      </p:sp>
      <p:cxnSp>
        <p:nvCxnSpPr>
          <p:cNvPr id="44" name="直接连接符 43"/>
          <p:cNvCxnSpPr>
            <a:stCxn id="107" idx="2"/>
            <a:endCxn id="113" idx="0"/>
          </p:cNvCxnSpPr>
          <p:nvPr/>
        </p:nvCxnSpPr>
        <p:spPr>
          <a:xfrm>
            <a:off x="7452124" y="4572278"/>
            <a:ext cx="0" cy="49637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直接连接符 44"/>
          <p:cNvCxnSpPr>
            <a:stCxn id="108" idx="2"/>
            <a:endCxn id="114" idx="0"/>
          </p:cNvCxnSpPr>
          <p:nvPr/>
        </p:nvCxnSpPr>
        <p:spPr>
          <a:xfrm>
            <a:off x="8966363" y="4572278"/>
            <a:ext cx="0" cy="49637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直接连接符 45"/>
          <p:cNvCxnSpPr>
            <a:stCxn id="107" idx="1"/>
            <a:endCxn id="114" idx="3"/>
          </p:cNvCxnSpPr>
          <p:nvPr/>
        </p:nvCxnSpPr>
        <p:spPr>
          <a:xfrm>
            <a:off x="7182124" y="4350878"/>
            <a:ext cx="2054239" cy="93917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直接连接符 46"/>
          <p:cNvCxnSpPr>
            <a:stCxn id="113" idx="1"/>
            <a:endCxn id="108" idx="3"/>
          </p:cNvCxnSpPr>
          <p:nvPr/>
        </p:nvCxnSpPr>
        <p:spPr>
          <a:xfrm flipV="1">
            <a:off x="7182124" y="4350878"/>
            <a:ext cx="2054239" cy="93917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8" name="组合 47"/>
          <p:cNvGrpSpPr/>
          <p:nvPr/>
        </p:nvGrpSpPr>
        <p:grpSpPr>
          <a:xfrm>
            <a:off x="7600732" y="4317543"/>
            <a:ext cx="1219400" cy="72304"/>
            <a:chOff x="1190646" y="4299695"/>
            <a:chExt cx="2376264" cy="72304"/>
          </a:xfrm>
        </p:grpSpPr>
        <p:cxnSp>
          <p:nvCxnSpPr>
            <p:cNvPr id="49" name="直接连接符 48"/>
            <p:cNvCxnSpPr/>
            <p:nvPr/>
          </p:nvCxnSpPr>
          <p:spPr>
            <a:xfrm>
              <a:off x="1190646" y="4299695"/>
              <a:ext cx="237626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直接连接符 49"/>
            <p:cNvCxnSpPr/>
            <p:nvPr/>
          </p:nvCxnSpPr>
          <p:spPr>
            <a:xfrm>
              <a:off x="1190646" y="4371999"/>
              <a:ext cx="237626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5" name="文本框 54"/>
          <p:cNvSpPr txBox="1"/>
          <p:nvPr/>
        </p:nvSpPr>
        <p:spPr>
          <a:xfrm>
            <a:off x="7887266" y="5241090"/>
            <a:ext cx="543739" cy="369332"/>
          </a:xfrm>
          <a:prstGeom prst="rect">
            <a:avLst/>
          </a:prstGeom>
          <a:noFill/>
        </p:spPr>
        <p:txBody>
          <a:bodyPr wrap="none" rtlCol="0">
            <a:spAutoFit/>
          </a:bodyPr>
          <a:lstStyle/>
          <a:p>
            <a:r>
              <a:rPr lang="en-US" altLang="zh-CN" b="1"/>
              <a:t>……</a:t>
            </a:r>
            <a:endParaRPr lang="zh-CN" altLang="en-US" b="1"/>
          </a:p>
        </p:txBody>
      </p:sp>
      <p:cxnSp>
        <p:nvCxnSpPr>
          <p:cNvPr id="57" name="直接连接符 56"/>
          <p:cNvCxnSpPr>
            <a:stCxn id="109" idx="2"/>
            <a:endCxn id="115" idx="0"/>
          </p:cNvCxnSpPr>
          <p:nvPr/>
        </p:nvCxnSpPr>
        <p:spPr>
          <a:xfrm>
            <a:off x="9788141" y="4572278"/>
            <a:ext cx="0" cy="49637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直接连接符 57"/>
          <p:cNvCxnSpPr>
            <a:stCxn id="110" idx="2"/>
            <a:endCxn id="116" idx="0"/>
          </p:cNvCxnSpPr>
          <p:nvPr/>
        </p:nvCxnSpPr>
        <p:spPr>
          <a:xfrm>
            <a:off x="11279573" y="4572278"/>
            <a:ext cx="0" cy="49637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直接连接符 58"/>
          <p:cNvCxnSpPr>
            <a:stCxn id="109" idx="1"/>
            <a:endCxn id="116" idx="3"/>
          </p:cNvCxnSpPr>
          <p:nvPr/>
        </p:nvCxnSpPr>
        <p:spPr>
          <a:xfrm>
            <a:off x="9518141" y="4350878"/>
            <a:ext cx="2031432" cy="93917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直接连接符 59"/>
          <p:cNvCxnSpPr>
            <a:stCxn id="115" idx="1"/>
            <a:endCxn id="110" idx="3"/>
          </p:cNvCxnSpPr>
          <p:nvPr/>
        </p:nvCxnSpPr>
        <p:spPr>
          <a:xfrm flipV="1">
            <a:off x="9518141" y="4350878"/>
            <a:ext cx="2031432" cy="93917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61" name="组合 60"/>
          <p:cNvGrpSpPr/>
          <p:nvPr/>
        </p:nvGrpSpPr>
        <p:grpSpPr>
          <a:xfrm>
            <a:off x="9923306" y="4317543"/>
            <a:ext cx="1219400" cy="72304"/>
            <a:chOff x="1190646" y="4299695"/>
            <a:chExt cx="2376264" cy="72304"/>
          </a:xfrm>
        </p:grpSpPr>
        <p:cxnSp>
          <p:nvCxnSpPr>
            <p:cNvPr id="62" name="直接连接符 61"/>
            <p:cNvCxnSpPr/>
            <p:nvPr/>
          </p:nvCxnSpPr>
          <p:spPr>
            <a:xfrm>
              <a:off x="1190646" y="4299695"/>
              <a:ext cx="237626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直接连接符 62"/>
            <p:cNvCxnSpPr/>
            <p:nvPr/>
          </p:nvCxnSpPr>
          <p:spPr>
            <a:xfrm>
              <a:off x="1190646" y="4371999"/>
              <a:ext cx="237626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68" name="文本框 67"/>
          <p:cNvSpPr txBox="1"/>
          <p:nvPr/>
        </p:nvSpPr>
        <p:spPr>
          <a:xfrm>
            <a:off x="10209840" y="5241090"/>
            <a:ext cx="543739" cy="369332"/>
          </a:xfrm>
          <a:prstGeom prst="rect">
            <a:avLst/>
          </a:prstGeom>
          <a:noFill/>
        </p:spPr>
        <p:txBody>
          <a:bodyPr wrap="none" rtlCol="0">
            <a:spAutoFit/>
          </a:bodyPr>
          <a:lstStyle/>
          <a:p>
            <a:r>
              <a:rPr lang="en-US" altLang="zh-CN" b="1"/>
              <a:t>……</a:t>
            </a:r>
            <a:endParaRPr lang="zh-CN" altLang="en-US" b="1"/>
          </a:p>
        </p:txBody>
      </p:sp>
      <p:grpSp>
        <p:nvGrpSpPr>
          <p:cNvPr id="3" name="组合 2"/>
          <p:cNvGrpSpPr/>
          <p:nvPr/>
        </p:nvGrpSpPr>
        <p:grpSpPr>
          <a:xfrm>
            <a:off x="7718163" y="1312242"/>
            <a:ext cx="959978" cy="608825"/>
            <a:chOff x="7718163" y="1312242"/>
            <a:chExt cx="959978" cy="608825"/>
          </a:xfrm>
        </p:grpSpPr>
        <p:sp>
          <p:nvSpPr>
            <p:cNvPr id="122" name="任意多边形 121"/>
            <p:cNvSpPr/>
            <p:nvPr/>
          </p:nvSpPr>
          <p:spPr>
            <a:xfrm>
              <a:off x="7718163" y="1312242"/>
              <a:ext cx="959978" cy="608825"/>
            </a:xfrm>
            <a:custGeom>
              <a:avLst/>
              <a:gdLst>
                <a:gd name="connsiteX0" fmla="*/ 532724 w 1247922"/>
                <a:gd name="connsiteY0" fmla="*/ 0 h 834397"/>
                <a:gd name="connsiteX1" fmla="*/ 694518 w 1247922"/>
                <a:gd name="connsiteY1" fmla="*/ 49421 h 834397"/>
                <a:gd name="connsiteX2" fmla="*/ 733395 w 1247922"/>
                <a:gd name="connsiteY2" fmla="*/ 81498 h 834397"/>
                <a:gd name="connsiteX3" fmla="*/ 749230 w 1247922"/>
                <a:gd name="connsiteY3" fmla="*/ 76583 h 834397"/>
                <a:gd name="connsiteX4" fmla="*/ 793903 w 1247922"/>
                <a:gd name="connsiteY4" fmla="*/ 72079 h 834397"/>
                <a:gd name="connsiteX5" fmla="*/ 998149 w 1247922"/>
                <a:gd name="connsiteY5" fmla="*/ 207463 h 834397"/>
                <a:gd name="connsiteX6" fmla="*/ 1002990 w 1247922"/>
                <a:gd name="connsiteY6" fmla="*/ 231436 h 834397"/>
                <a:gd name="connsiteX7" fmla="*/ 1004804 w 1247922"/>
                <a:gd name="connsiteY7" fmla="*/ 231619 h 834397"/>
                <a:gd name="connsiteX8" fmla="*/ 1247922 w 1247922"/>
                <a:gd name="connsiteY8" fmla="*/ 529915 h 834397"/>
                <a:gd name="connsiteX9" fmla="*/ 1004804 w 1247922"/>
                <a:gd name="connsiteY9" fmla="*/ 828211 h 834397"/>
                <a:gd name="connsiteX10" fmla="*/ 952069 w 1247922"/>
                <a:gd name="connsiteY10" fmla="*/ 833527 h 834397"/>
                <a:gd name="connsiteX11" fmla="*/ 952069 w 1247922"/>
                <a:gd name="connsiteY11" fmla="*/ 834396 h 834397"/>
                <a:gd name="connsiteX12" fmla="*/ 943450 w 1247922"/>
                <a:gd name="connsiteY12" fmla="*/ 834396 h 834397"/>
                <a:gd name="connsiteX13" fmla="*/ 943440 w 1247922"/>
                <a:gd name="connsiteY13" fmla="*/ 834397 h 834397"/>
                <a:gd name="connsiteX14" fmla="*/ 943430 w 1247922"/>
                <a:gd name="connsiteY14" fmla="*/ 834396 h 834397"/>
                <a:gd name="connsiteX15" fmla="*/ 336399 w 1247922"/>
                <a:gd name="connsiteY15" fmla="*/ 834396 h 834397"/>
                <a:gd name="connsiteX16" fmla="*/ 332170 w 1247922"/>
                <a:gd name="connsiteY16" fmla="*/ 834396 h 834397"/>
                <a:gd name="connsiteX17" fmla="*/ 332170 w 1247922"/>
                <a:gd name="connsiteY17" fmla="*/ 833980 h 834397"/>
                <a:gd name="connsiteX18" fmla="*/ 268603 w 1247922"/>
                <a:gd name="connsiteY18" fmla="*/ 827723 h 834397"/>
                <a:gd name="connsiteX19" fmla="*/ 0 w 1247922"/>
                <a:gd name="connsiteY19" fmla="*/ 505953 h 834397"/>
                <a:gd name="connsiteX20" fmla="*/ 205457 w 1247922"/>
                <a:gd name="connsiteY20" fmla="*/ 203321 h 834397"/>
                <a:gd name="connsiteX21" fmla="*/ 263275 w 1247922"/>
                <a:gd name="connsiteY21" fmla="*/ 185798 h 834397"/>
                <a:gd name="connsiteX22" fmla="*/ 266087 w 1247922"/>
                <a:gd name="connsiteY22" fmla="*/ 176739 h 834397"/>
                <a:gd name="connsiteX23" fmla="*/ 532724 w 1247922"/>
                <a:gd name="connsiteY23" fmla="*/ 0 h 834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47922" h="834397">
                  <a:moveTo>
                    <a:pt x="532724" y="0"/>
                  </a:moveTo>
                  <a:cubicBezTo>
                    <a:pt x="592656" y="0"/>
                    <a:pt x="648333" y="18219"/>
                    <a:pt x="694518" y="49421"/>
                  </a:cubicBezTo>
                  <a:lnTo>
                    <a:pt x="733395" y="81498"/>
                  </a:lnTo>
                  <a:lnTo>
                    <a:pt x="749230" y="76583"/>
                  </a:lnTo>
                  <a:cubicBezTo>
                    <a:pt x="763659" y="73630"/>
                    <a:pt x="778600" y="72079"/>
                    <a:pt x="793903" y="72079"/>
                  </a:cubicBezTo>
                  <a:cubicBezTo>
                    <a:pt x="885720" y="72079"/>
                    <a:pt x="964499" y="127903"/>
                    <a:pt x="998149" y="207463"/>
                  </a:cubicBezTo>
                  <a:lnTo>
                    <a:pt x="1002990" y="231436"/>
                  </a:lnTo>
                  <a:lnTo>
                    <a:pt x="1004804" y="231619"/>
                  </a:lnTo>
                  <a:cubicBezTo>
                    <a:pt x="1143551" y="260011"/>
                    <a:pt x="1247922" y="382774"/>
                    <a:pt x="1247922" y="529915"/>
                  </a:cubicBezTo>
                  <a:cubicBezTo>
                    <a:pt x="1247922" y="677056"/>
                    <a:pt x="1143551" y="799819"/>
                    <a:pt x="1004804" y="828211"/>
                  </a:cubicBezTo>
                  <a:lnTo>
                    <a:pt x="952069" y="833527"/>
                  </a:lnTo>
                  <a:lnTo>
                    <a:pt x="952069" y="834396"/>
                  </a:lnTo>
                  <a:lnTo>
                    <a:pt x="943450" y="834396"/>
                  </a:lnTo>
                  <a:lnTo>
                    <a:pt x="943440" y="834397"/>
                  </a:lnTo>
                  <a:lnTo>
                    <a:pt x="943430" y="834396"/>
                  </a:lnTo>
                  <a:lnTo>
                    <a:pt x="336399" y="834396"/>
                  </a:lnTo>
                  <a:lnTo>
                    <a:pt x="332170" y="834396"/>
                  </a:lnTo>
                  <a:lnTo>
                    <a:pt x="332170" y="833980"/>
                  </a:lnTo>
                  <a:lnTo>
                    <a:pt x="268603" y="827723"/>
                  </a:lnTo>
                  <a:cubicBezTo>
                    <a:pt x="115312" y="797097"/>
                    <a:pt x="0" y="664673"/>
                    <a:pt x="0" y="505953"/>
                  </a:cubicBezTo>
                  <a:cubicBezTo>
                    <a:pt x="0" y="369908"/>
                    <a:pt x="84719" y="253181"/>
                    <a:pt x="205457" y="203321"/>
                  </a:cubicBezTo>
                  <a:lnTo>
                    <a:pt x="263275" y="185798"/>
                  </a:lnTo>
                  <a:lnTo>
                    <a:pt x="266087" y="176739"/>
                  </a:lnTo>
                  <a:cubicBezTo>
                    <a:pt x="310017" y="72877"/>
                    <a:pt x="412860" y="0"/>
                    <a:pt x="532724" y="0"/>
                  </a:cubicBezTo>
                  <a:close/>
                </a:path>
              </a:pathLst>
            </a:custGeom>
            <a:solidFill>
              <a:schemeClr val="bg1"/>
            </a:solid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89" name="矩形 88"/>
            <p:cNvSpPr/>
            <p:nvPr/>
          </p:nvSpPr>
          <p:spPr>
            <a:xfrm>
              <a:off x="7769297" y="1509796"/>
              <a:ext cx="878766" cy="323165"/>
            </a:xfrm>
            <a:prstGeom prst="rect">
              <a:avLst/>
            </a:prstGeom>
            <a:noFill/>
          </p:spPr>
          <p:txBody>
            <a:bodyPr wrap="none">
              <a:spAutoFit/>
            </a:bodyPr>
            <a:lstStyle/>
            <a:p>
              <a:pPr algn="ctr" defTabSz="814388">
                <a:buClr>
                  <a:schemeClr val="accent1"/>
                </a:buClr>
                <a:buSzPct val="100000"/>
              </a:pPr>
              <a:r>
                <a:rPr lang="en-US" altLang="zh-CN" sz="1500" kern="0" dirty="0">
                  <a:cs typeface="Arial" pitchFamily="34" charset="0"/>
                </a:rPr>
                <a:t>Internet</a:t>
              </a:r>
              <a:endParaRPr lang="zh-CN" altLang="en-US" sz="1500" kern="0" dirty="0">
                <a:cs typeface="Arial" pitchFamily="34" charset="0"/>
              </a:endParaRPr>
            </a:p>
          </p:txBody>
        </p:sp>
      </p:grpSp>
      <p:sp>
        <p:nvSpPr>
          <p:cNvPr id="92" name="文本框 91"/>
          <p:cNvSpPr txBox="1"/>
          <p:nvPr/>
        </p:nvSpPr>
        <p:spPr>
          <a:xfrm>
            <a:off x="4649433" y="1858231"/>
            <a:ext cx="1005403" cy="338554"/>
          </a:xfrm>
          <a:prstGeom prst="rect">
            <a:avLst/>
          </a:prstGeom>
          <a:noFill/>
        </p:spPr>
        <p:txBody>
          <a:bodyPr wrap="none" rtlCol="0">
            <a:spAutoFit/>
          </a:bodyPr>
          <a:lstStyle>
            <a:defPPr>
              <a:defRPr lang="zh-CN"/>
            </a:defPPr>
            <a:lvl1pPr>
              <a:defRPr sz="1400">
                <a:solidFill>
                  <a:srgbClr val="FF9933"/>
                </a:solidFill>
              </a:defRPr>
            </a:lvl1pPr>
          </a:lstStyle>
          <a:p>
            <a:r>
              <a:rPr lang="zh-CN" altLang="en-US" sz="1600" dirty="0">
                <a:solidFill>
                  <a:schemeClr val="tx1"/>
                </a:solidFill>
              </a:rPr>
              <a:t>核心机房</a:t>
            </a:r>
          </a:p>
        </p:txBody>
      </p:sp>
      <p:sp>
        <p:nvSpPr>
          <p:cNvPr id="93" name="文本框 92"/>
          <p:cNvSpPr txBox="1"/>
          <p:nvPr/>
        </p:nvSpPr>
        <p:spPr>
          <a:xfrm>
            <a:off x="4828759" y="5989661"/>
            <a:ext cx="1002197" cy="307777"/>
          </a:xfrm>
          <a:prstGeom prst="rect">
            <a:avLst/>
          </a:prstGeom>
          <a:noFill/>
        </p:spPr>
        <p:txBody>
          <a:bodyPr wrap="none" rtlCol="0">
            <a:spAutoFit/>
          </a:bodyPr>
          <a:lstStyle/>
          <a:p>
            <a:r>
              <a:rPr lang="zh-CN" altLang="en-US" sz="1400" dirty="0"/>
              <a:t>办公区域</a:t>
            </a:r>
            <a:r>
              <a:rPr lang="en-US" altLang="zh-CN" sz="1400" dirty="0"/>
              <a:t>1</a:t>
            </a:r>
            <a:endParaRPr lang="zh-CN" altLang="en-US" sz="1400" dirty="0"/>
          </a:p>
        </p:txBody>
      </p:sp>
      <p:sp>
        <p:nvSpPr>
          <p:cNvPr id="94" name="文本框 93"/>
          <p:cNvSpPr txBox="1"/>
          <p:nvPr/>
        </p:nvSpPr>
        <p:spPr>
          <a:xfrm>
            <a:off x="7183404" y="5989661"/>
            <a:ext cx="1015021" cy="307777"/>
          </a:xfrm>
          <a:prstGeom prst="rect">
            <a:avLst/>
          </a:prstGeom>
          <a:noFill/>
        </p:spPr>
        <p:txBody>
          <a:bodyPr wrap="none" rtlCol="0">
            <a:spAutoFit/>
          </a:bodyPr>
          <a:lstStyle/>
          <a:p>
            <a:r>
              <a:rPr lang="zh-CN" altLang="en-US" sz="1400"/>
              <a:t>办公区域</a:t>
            </a:r>
            <a:r>
              <a:rPr lang="en-US" altLang="zh-CN" sz="1400"/>
              <a:t>2</a:t>
            </a:r>
            <a:endParaRPr lang="zh-CN" altLang="en-US" sz="1400"/>
          </a:p>
        </p:txBody>
      </p:sp>
      <p:sp>
        <p:nvSpPr>
          <p:cNvPr id="95" name="文本框 94"/>
          <p:cNvSpPr txBox="1"/>
          <p:nvPr/>
        </p:nvSpPr>
        <p:spPr>
          <a:xfrm>
            <a:off x="9448604" y="5989661"/>
            <a:ext cx="1016625" cy="307777"/>
          </a:xfrm>
          <a:prstGeom prst="rect">
            <a:avLst/>
          </a:prstGeom>
          <a:noFill/>
        </p:spPr>
        <p:txBody>
          <a:bodyPr wrap="none" rtlCol="0">
            <a:spAutoFit/>
          </a:bodyPr>
          <a:lstStyle/>
          <a:p>
            <a:r>
              <a:rPr lang="zh-CN" altLang="en-US" sz="1400"/>
              <a:t>办公区域</a:t>
            </a:r>
            <a:r>
              <a:rPr lang="en-US" altLang="zh-CN" sz="1400"/>
              <a:t>3</a:t>
            </a:r>
            <a:endParaRPr lang="zh-CN" altLang="en-US" sz="1400"/>
          </a:p>
        </p:txBody>
      </p:sp>
      <p:sp>
        <p:nvSpPr>
          <p:cNvPr id="96" name="文本框 95"/>
          <p:cNvSpPr txBox="1"/>
          <p:nvPr/>
        </p:nvSpPr>
        <p:spPr>
          <a:xfrm>
            <a:off x="4452892" y="2162035"/>
            <a:ext cx="1082348" cy="954107"/>
          </a:xfrm>
          <a:prstGeom prst="rect">
            <a:avLst/>
          </a:prstGeom>
          <a:noFill/>
        </p:spPr>
        <p:txBody>
          <a:bodyPr wrap="none" rtlCol="0">
            <a:spAutoFit/>
          </a:bodyPr>
          <a:lstStyle>
            <a:defPPr>
              <a:defRPr lang="zh-CN"/>
            </a:defPPr>
            <a:lvl1pPr>
              <a:defRPr sz="1400">
                <a:solidFill>
                  <a:srgbClr val="FF9933"/>
                </a:solidFill>
              </a:defRPr>
            </a:lvl1pPr>
          </a:lstStyle>
          <a:p>
            <a:pPr algn="r"/>
            <a:r>
              <a:rPr lang="zh-CN" altLang="en-US" dirty="0">
                <a:solidFill>
                  <a:schemeClr val="tx1"/>
                </a:solidFill>
              </a:rPr>
              <a:t>日志系统</a:t>
            </a:r>
            <a:endParaRPr lang="en-US" altLang="zh-CN" dirty="0">
              <a:solidFill>
                <a:schemeClr val="tx1"/>
              </a:solidFill>
            </a:endParaRPr>
          </a:p>
          <a:p>
            <a:pPr algn="r"/>
            <a:r>
              <a:rPr lang="zh-CN" altLang="en-US" dirty="0">
                <a:solidFill>
                  <a:schemeClr val="tx1"/>
                </a:solidFill>
              </a:rPr>
              <a:t>控制器</a:t>
            </a:r>
            <a:endParaRPr lang="en-US" altLang="zh-CN" dirty="0">
              <a:solidFill>
                <a:schemeClr val="tx1"/>
              </a:solidFill>
            </a:endParaRPr>
          </a:p>
          <a:p>
            <a:pPr algn="r"/>
            <a:r>
              <a:rPr lang="zh-CN" altLang="en-US" dirty="0">
                <a:solidFill>
                  <a:schemeClr val="tx1"/>
                </a:solidFill>
              </a:rPr>
              <a:t>网管平台</a:t>
            </a:r>
            <a:endParaRPr lang="en-US" altLang="zh-CN" dirty="0">
              <a:solidFill>
                <a:schemeClr val="tx1"/>
              </a:solidFill>
            </a:endParaRPr>
          </a:p>
          <a:p>
            <a:pPr algn="r"/>
            <a:r>
              <a:rPr lang="zh-CN" altLang="en-US" dirty="0">
                <a:solidFill>
                  <a:schemeClr val="tx1"/>
                </a:solidFill>
              </a:rPr>
              <a:t>应用服务器</a:t>
            </a:r>
            <a:endParaRPr lang="en-US" altLang="zh-CN" dirty="0">
              <a:solidFill>
                <a:schemeClr val="tx1"/>
              </a:solidFill>
            </a:endParaRPr>
          </a:p>
        </p:txBody>
      </p:sp>
      <p:cxnSp>
        <p:nvCxnSpPr>
          <p:cNvPr id="97" name="直接连接符 96"/>
          <p:cNvCxnSpPr/>
          <p:nvPr/>
        </p:nvCxnSpPr>
        <p:spPr>
          <a:xfrm>
            <a:off x="6211023" y="2095347"/>
            <a:ext cx="0" cy="109898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直接连接符 97"/>
          <p:cNvCxnSpPr>
            <a:endCxn id="104" idx="1"/>
          </p:cNvCxnSpPr>
          <p:nvPr/>
        </p:nvCxnSpPr>
        <p:spPr>
          <a:xfrm>
            <a:off x="6203936" y="2686169"/>
            <a:ext cx="17060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100" name="图片 9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82124" y="2184924"/>
            <a:ext cx="540000" cy="442174"/>
          </a:xfrm>
          <a:prstGeom prst="rect">
            <a:avLst/>
          </a:prstGeom>
        </p:spPr>
      </p:pic>
      <p:pic>
        <p:nvPicPr>
          <p:cNvPr id="101" name="图片 10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96363" y="2184924"/>
            <a:ext cx="540000" cy="442174"/>
          </a:xfrm>
          <a:prstGeom prst="rect">
            <a:avLst/>
          </a:prstGeom>
        </p:spPr>
      </p:pic>
      <p:pic>
        <p:nvPicPr>
          <p:cNvPr id="103" name="图片 102"/>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8696363" y="3071208"/>
            <a:ext cx="540000" cy="442800"/>
          </a:xfrm>
          <a:prstGeom prst="rect">
            <a:avLst/>
          </a:prstGeom>
        </p:spPr>
      </p:pic>
      <p:pic>
        <p:nvPicPr>
          <p:cNvPr id="104" name="图片 103"/>
          <p:cNvPicPr>
            <a:picLocks/>
          </p:cNvPicPr>
          <p:nvPr/>
        </p:nvPicPr>
        <p:blipFill>
          <a:blip r:embed="rId5" cstate="print">
            <a:extLst>
              <a:ext uri="{28A0092B-C50C-407E-A947-70E740481C1C}">
                <a14:useLocalDpi xmlns:a14="http://schemas.microsoft.com/office/drawing/2010/main" val="0"/>
              </a:ext>
            </a:extLst>
          </a:blip>
          <a:stretch>
            <a:fillRect/>
          </a:stretch>
        </p:blipFill>
        <p:spPr>
          <a:xfrm>
            <a:off x="6374543" y="2467367"/>
            <a:ext cx="540000" cy="442800"/>
          </a:xfrm>
          <a:prstGeom prst="rect">
            <a:avLst/>
          </a:prstGeom>
        </p:spPr>
      </p:pic>
      <p:pic>
        <p:nvPicPr>
          <p:cNvPr id="105" name="图片 104"/>
          <p:cNvPicPr>
            <a:picLocks/>
          </p:cNvPicPr>
          <p:nvPr/>
        </p:nvPicPr>
        <p:blipFill>
          <a:blip r:embed="rId5" cstate="print">
            <a:extLst>
              <a:ext uri="{28A0092B-C50C-407E-A947-70E740481C1C}">
                <a14:useLocalDpi xmlns:a14="http://schemas.microsoft.com/office/drawing/2010/main" val="0"/>
              </a:ext>
            </a:extLst>
          </a:blip>
          <a:stretch>
            <a:fillRect/>
          </a:stretch>
        </p:blipFill>
        <p:spPr>
          <a:xfrm>
            <a:off x="6374543" y="4129478"/>
            <a:ext cx="540000" cy="442800"/>
          </a:xfrm>
          <a:prstGeom prst="rect">
            <a:avLst/>
          </a:prstGeom>
        </p:spPr>
      </p:pic>
      <p:pic>
        <p:nvPicPr>
          <p:cNvPr id="106" name="图片 105"/>
          <p:cNvPicPr>
            <a:picLocks/>
          </p:cNvPicPr>
          <p:nvPr/>
        </p:nvPicPr>
        <p:blipFill>
          <a:blip r:embed="rId5" cstate="print">
            <a:extLst>
              <a:ext uri="{28A0092B-C50C-407E-A947-70E740481C1C}">
                <a14:useLocalDpi xmlns:a14="http://schemas.microsoft.com/office/drawing/2010/main" val="0"/>
              </a:ext>
            </a:extLst>
          </a:blip>
          <a:stretch>
            <a:fillRect/>
          </a:stretch>
        </p:blipFill>
        <p:spPr>
          <a:xfrm>
            <a:off x="4881429" y="4129478"/>
            <a:ext cx="540000" cy="442800"/>
          </a:xfrm>
          <a:prstGeom prst="rect">
            <a:avLst/>
          </a:prstGeom>
        </p:spPr>
      </p:pic>
      <p:pic>
        <p:nvPicPr>
          <p:cNvPr id="107" name="图片 106"/>
          <p:cNvPicPr>
            <a:picLocks/>
          </p:cNvPicPr>
          <p:nvPr/>
        </p:nvPicPr>
        <p:blipFill>
          <a:blip r:embed="rId5" cstate="print">
            <a:extLst>
              <a:ext uri="{28A0092B-C50C-407E-A947-70E740481C1C}">
                <a14:useLocalDpi xmlns:a14="http://schemas.microsoft.com/office/drawing/2010/main" val="0"/>
              </a:ext>
            </a:extLst>
          </a:blip>
          <a:stretch>
            <a:fillRect/>
          </a:stretch>
        </p:blipFill>
        <p:spPr>
          <a:xfrm>
            <a:off x="7182124" y="4129478"/>
            <a:ext cx="540000" cy="442800"/>
          </a:xfrm>
          <a:prstGeom prst="rect">
            <a:avLst/>
          </a:prstGeom>
        </p:spPr>
      </p:pic>
      <p:pic>
        <p:nvPicPr>
          <p:cNvPr id="108" name="图片 107"/>
          <p:cNvPicPr>
            <a:picLocks/>
          </p:cNvPicPr>
          <p:nvPr/>
        </p:nvPicPr>
        <p:blipFill>
          <a:blip r:embed="rId5" cstate="print">
            <a:extLst>
              <a:ext uri="{28A0092B-C50C-407E-A947-70E740481C1C}">
                <a14:useLocalDpi xmlns:a14="http://schemas.microsoft.com/office/drawing/2010/main" val="0"/>
              </a:ext>
            </a:extLst>
          </a:blip>
          <a:stretch>
            <a:fillRect/>
          </a:stretch>
        </p:blipFill>
        <p:spPr>
          <a:xfrm>
            <a:off x="8696363" y="4129478"/>
            <a:ext cx="540000" cy="442800"/>
          </a:xfrm>
          <a:prstGeom prst="rect">
            <a:avLst/>
          </a:prstGeom>
        </p:spPr>
      </p:pic>
      <p:pic>
        <p:nvPicPr>
          <p:cNvPr id="109" name="图片 108"/>
          <p:cNvPicPr>
            <a:picLocks/>
          </p:cNvPicPr>
          <p:nvPr/>
        </p:nvPicPr>
        <p:blipFill>
          <a:blip r:embed="rId5" cstate="print">
            <a:extLst>
              <a:ext uri="{28A0092B-C50C-407E-A947-70E740481C1C}">
                <a14:useLocalDpi xmlns:a14="http://schemas.microsoft.com/office/drawing/2010/main" val="0"/>
              </a:ext>
            </a:extLst>
          </a:blip>
          <a:stretch>
            <a:fillRect/>
          </a:stretch>
        </p:blipFill>
        <p:spPr>
          <a:xfrm>
            <a:off x="9518141" y="4129478"/>
            <a:ext cx="540000" cy="442800"/>
          </a:xfrm>
          <a:prstGeom prst="rect">
            <a:avLst/>
          </a:prstGeom>
        </p:spPr>
      </p:pic>
      <p:pic>
        <p:nvPicPr>
          <p:cNvPr id="110" name="图片 109"/>
          <p:cNvPicPr>
            <a:picLocks/>
          </p:cNvPicPr>
          <p:nvPr/>
        </p:nvPicPr>
        <p:blipFill>
          <a:blip r:embed="rId5" cstate="print">
            <a:extLst>
              <a:ext uri="{28A0092B-C50C-407E-A947-70E740481C1C}">
                <a14:useLocalDpi xmlns:a14="http://schemas.microsoft.com/office/drawing/2010/main" val="0"/>
              </a:ext>
            </a:extLst>
          </a:blip>
          <a:stretch>
            <a:fillRect/>
          </a:stretch>
        </p:blipFill>
        <p:spPr>
          <a:xfrm>
            <a:off x="11009573" y="4129478"/>
            <a:ext cx="540000" cy="442800"/>
          </a:xfrm>
          <a:prstGeom prst="rect">
            <a:avLst/>
          </a:prstGeom>
        </p:spPr>
      </p:pic>
      <p:pic>
        <p:nvPicPr>
          <p:cNvPr id="111" name="图片 110"/>
          <p:cNvPicPr>
            <a:picLocks/>
          </p:cNvPicPr>
          <p:nvPr/>
        </p:nvPicPr>
        <p:blipFill>
          <a:blip r:embed="rId6" cstate="print">
            <a:extLst>
              <a:ext uri="{28A0092B-C50C-407E-A947-70E740481C1C}">
                <a14:useLocalDpi xmlns:a14="http://schemas.microsoft.com/office/drawing/2010/main" val="0"/>
              </a:ext>
            </a:extLst>
          </a:blip>
          <a:stretch>
            <a:fillRect/>
          </a:stretch>
        </p:blipFill>
        <p:spPr>
          <a:xfrm>
            <a:off x="4881429" y="5068649"/>
            <a:ext cx="540000" cy="442800"/>
          </a:xfrm>
          <a:prstGeom prst="rect">
            <a:avLst/>
          </a:prstGeom>
        </p:spPr>
      </p:pic>
      <p:pic>
        <p:nvPicPr>
          <p:cNvPr id="112" name="图片 111"/>
          <p:cNvPicPr>
            <a:picLocks/>
          </p:cNvPicPr>
          <p:nvPr/>
        </p:nvPicPr>
        <p:blipFill>
          <a:blip r:embed="rId6" cstate="print">
            <a:extLst>
              <a:ext uri="{28A0092B-C50C-407E-A947-70E740481C1C}">
                <a14:useLocalDpi xmlns:a14="http://schemas.microsoft.com/office/drawing/2010/main" val="0"/>
              </a:ext>
            </a:extLst>
          </a:blip>
          <a:stretch>
            <a:fillRect/>
          </a:stretch>
        </p:blipFill>
        <p:spPr>
          <a:xfrm>
            <a:off x="6374543" y="5068649"/>
            <a:ext cx="540000" cy="442800"/>
          </a:xfrm>
          <a:prstGeom prst="rect">
            <a:avLst/>
          </a:prstGeom>
        </p:spPr>
      </p:pic>
      <p:pic>
        <p:nvPicPr>
          <p:cNvPr id="113" name="图片 112"/>
          <p:cNvPicPr>
            <a:picLocks/>
          </p:cNvPicPr>
          <p:nvPr/>
        </p:nvPicPr>
        <p:blipFill>
          <a:blip r:embed="rId6" cstate="print">
            <a:extLst>
              <a:ext uri="{28A0092B-C50C-407E-A947-70E740481C1C}">
                <a14:useLocalDpi xmlns:a14="http://schemas.microsoft.com/office/drawing/2010/main" val="0"/>
              </a:ext>
            </a:extLst>
          </a:blip>
          <a:stretch>
            <a:fillRect/>
          </a:stretch>
        </p:blipFill>
        <p:spPr>
          <a:xfrm>
            <a:off x="7182124" y="5068649"/>
            <a:ext cx="540000" cy="442800"/>
          </a:xfrm>
          <a:prstGeom prst="rect">
            <a:avLst/>
          </a:prstGeom>
        </p:spPr>
      </p:pic>
      <p:pic>
        <p:nvPicPr>
          <p:cNvPr id="114" name="图片 113"/>
          <p:cNvPicPr>
            <a:picLocks/>
          </p:cNvPicPr>
          <p:nvPr/>
        </p:nvPicPr>
        <p:blipFill>
          <a:blip r:embed="rId6" cstate="print">
            <a:extLst>
              <a:ext uri="{28A0092B-C50C-407E-A947-70E740481C1C}">
                <a14:useLocalDpi xmlns:a14="http://schemas.microsoft.com/office/drawing/2010/main" val="0"/>
              </a:ext>
            </a:extLst>
          </a:blip>
          <a:stretch>
            <a:fillRect/>
          </a:stretch>
        </p:blipFill>
        <p:spPr>
          <a:xfrm>
            <a:off x="8696363" y="5068649"/>
            <a:ext cx="540000" cy="442800"/>
          </a:xfrm>
          <a:prstGeom prst="rect">
            <a:avLst/>
          </a:prstGeom>
        </p:spPr>
      </p:pic>
      <p:pic>
        <p:nvPicPr>
          <p:cNvPr id="115" name="图片 114"/>
          <p:cNvPicPr>
            <a:picLocks/>
          </p:cNvPicPr>
          <p:nvPr/>
        </p:nvPicPr>
        <p:blipFill>
          <a:blip r:embed="rId6" cstate="print">
            <a:extLst>
              <a:ext uri="{28A0092B-C50C-407E-A947-70E740481C1C}">
                <a14:useLocalDpi xmlns:a14="http://schemas.microsoft.com/office/drawing/2010/main" val="0"/>
              </a:ext>
            </a:extLst>
          </a:blip>
          <a:stretch>
            <a:fillRect/>
          </a:stretch>
        </p:blipFill>
        <p:spPr>
          <a:xfrm>
            <a:off x="9518141" y="5068649"/>
            <a:ext cx="540000" cy="442800"/>
          </a:xfrm>
          <a:prstGeom prst="rect">
            <a:avLst/>
          </a:prstGeom>
        </p:spPr>
      </p:pic>
      <p:pic>
        <p:nvPicPr>
          <p:cNvPr id="116" name="图片 115"/>
          <p:cNvPicPr>
            <a:picLocks/>
          </p:cNvPicPr>
          <p:nvPr/>
        </p:nvPicPr>
        <p:blipFill>
          <a:blip r:embed="rId6" cstate="print">
            <a:extLst>
              <a:ext uri="{28A0092B-C50C-407E-A947-70E740481C1C}">
                <a14:useLocalDpi xmlns:a14="http://schemas.microsoft.com/office/drawing/2010/main" val="0"/>
              </a:ext>
            </a:extLst>
          </a:blip>
          <a:stretch>
            <a:fillRect/>
          </a:stretch>
        </p:blipFill>
        <p:spPr>
          <a:xfrm>
            <a:off x="11009573" y="5068649"/>
            <a:ext cx="540000" cy="442800"/>
          </a:xfrm>
          <a:prstGeom prst="rect">
            <a:avLst/>
          </a:prstGeom>
        </p:spPr>
      </p:pic>
      <p:pic>
        <p:nvPicPr>
          <p:cNvPr id="117" name="图片 116"/>
          <p:cNvPicPr>
            <a:picLocks/>
          </p:cNvPicPr>
          <p:nvPr/>
        </p:nvPicPr>
        <p:blipFill>
          <a:blip r:embed="rId7" cstate="print">
            <a:extLst>
              <a:ext uri="{28A0092B-C50C-407E-A947-70E740481C1C}">
                <a14:useLocalDpi xmlns:a14="http://schemas.microsoft.com/office/drawing/2010/main" val="0"/>
              </a:ext>
            </a:extLst>
          </a:blip>
          <a:stretch>
            <a:fillRect/>
          </a:stretch>
        </p:blipFill>
        <p:spPr>
          <a:xfrm>
            <a:off x="6374543" y="5803103"/>
            <a:ext cx="540000" cy="442800"/>
          </a:xfrm>
          <a:prstGeom prst="rect">
            <a:avLst/>
          </a:prstGeom>
        </p:spPr>
      </p:pic>
      <p:pic>
        <p:nvPicPr>
          <p:cNvPr id="118" name="图片 117"/>
          <p:cNvPicPr>
            <a:picLocks/>
          </p:cNvPicPr>
          <p:nvPr/>
        </p:nvPicPr>
        <p:blipFill>
          <a:blip r:embed="rId8" cstate="print">
            <a:extLst>
              <a:ext uri="{28A0092B-C50C-407E-A947-70E740481C1C}">
                <a14:useLocalDpi xmlns:a14="http://schemas.microsoft.com/office/drawing/2010/main" val="0"/>
              </a:ext>
            </a:extLst>
          </a:blip>
          <a:stretch>
            <a:fillRect/>
          </a:stretch>
        </p:blipFill>
        <p:spPr>
          <a:xfrm>
            <a:off x="5556000" y="2046267"/>
            <a:ext cx="540000" cy="442800"/>
          </a:xfrm>
          <a:prstGeom prst="rect">
            <a:avLst/>
          </a:prstGeom>
        </p:spPr>
      </p:pic>
      <p:pic>
        <p:nvPicPr>
          <p:cNvPr id="119" name="图片 118"/>
          <p:cNvPicPr>
            <a:picLocks/>
          </p:cNvPicPr>
          <p:nvPr/>
        </p:nvPicPr>
        <p:blipFill>
          <a:blip r:embed="rId8" cstate="print">
            <a:extLst>
              <a:ext uri="{28A0092B-C50C-407E-A947-70E740481C1C}">
                <a14:useLocalDpi xmlns:a14="http://schemas.microsoft.com/office/drawing/2010/main" val="0"/>
              </a:ext>
            </a:extLst>
          </a:blip>
          <a:stretch>
            <a:fillRect/>
          </a:stretch>
        </p:blipFill>
        <p:spPr>
          <a:xfrm>
            <a:off x="5556000" y="2715175"/>
            <a:ext cx="540000" cy="442800"/>
          </a:xfrm>
          <a:prstGeom prst="rect">
            <a:avLst/>
          </a:prstGeom>
        </p:spPr>
      </p:pic>
      <p:pic>
        <p:nvPicPr>
          <p:cNvPr id="102" name="图片 101"/>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7182124" y="3071208"/>
            <a:ext cx="540000" cy="442800"/>
          </a:xfrm>
          <a:prstGeom prst="rect">
            <a:avLst/>
          </a:prstGeom>
        </p:spPr>
      </p:pic>
      <p:cxnSp>
        <p:nvCxnSpPr>
          <p:cNvPr id="129" name="直接连接符 128"/>
          <p:cNvCxnSpPr>
            <a:stCxn id="112" idx="0"/>
            <a:endCxn id="105" idx="2"/>
          </p:cNvCxnSpPr>
          <p:nvPr/>
        </p:nvCxnSpPr>
        <p:spPr>
          <a:xfrm flipV="1">
            <a:off x="6644543" y="4572278"/>
            <a:ext cx="0" cy="49637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99" name="文本占位符 2"/>
          <p:cNvSpPr txBox="1">
            <a:spLocks/>
          </p:cNvSpPr>
          <p:nvPr/>
        </p:nvSpPr>
        <p:spPr bwMode="auto">
          <a:xfrm>
            <a:off x="468317" y="1832961"/>
            <a:ext cx="4006024" cy="3777461"/>
          </a:xfrm>
          <a:prstGeom prst="rect">
            <a:avLst/>
          </a:prstGeom>
          <a:noFill/>
          <a:ln w="9525">
            <a:noFill/>
            <a:miter lim="800000"/>
            <a:headEnd/>
            <a:tailEnd/>
          </a:ln>
        </p:spPr>
        <p:txBody>
          <a:bodyPr vert="horz" wrap="square" lIns="80141" tIns="40071" rIns="80141" bIns="40071" numCol="1" anchor="t" anchorCtr="0" compatLnSpc="1">
            <a:prstTxWarp prst="textNoShape">
              <a:avLst/>
            </a:prstTxWarp>
          </a:bodyPr>
          <a:lstStyle>
            <a:lvl1pPr marL="302279" indent="-302279" algn="just" defTabSz="914034" rtl="0" eaLnBrk="1" fontAlgn="auto" latinLnBrk="0" hangingPunct="1">
              <a:lnSpc>
                <a:spcPct val="140000"/>
              </a:lnSpc>
              <a:spcBef>
                <a:spcPts val="792"/>
              </a:spcBef>
              <a:buClrTx/>
              <a:buFont typeface="Arial" panose="020B0604020202020204" pitchFamily="34" charset="0"/>
              <a:buChar char="•"/>
              <a:defRPr sz="2199" kern="1200">
                <a:solidFill>
                  <a:schemeClr val="tx1"/>
                </a:solidFill>
                <a:latin typeface="+mn-lt"/>
                <a:ea typeface="+mn-ea"/>
                <a:cs typeface="Arial" panose="020B0604020202020204" pitchFamily="34" charset="0"/>
              </a:defRPr>
            </a:lvl1pPr>
            <a:lvl2pPr marL="654938" indent="-251899" algn="l" defTabSz="914034" rtl="0" eaLnBrk="1" latinLnBrk="0" hangingPunct="1">
              <a:lnSpc>
                <a:spcPct val="140000"/>
              </a:lnSpc>
              <a:spcBef>
                <a:spcPts val="720"/>
              </a:spcBef>
              <a:buClrTx/>
              <a:buFont typeface="Huawei Sans" panose="020C0503030203020204" pitchFamily="34" charset="0"/>
              <a:buChar char="▫"/>
              <a:defRPr sz="1999" kern="1200">
                <a:solidFill>
                  <a:schemeClr val="tx1"/>
                </a:solidFill>
                <a:latin typeface="+mn-lt"/>
                <a:ea typeface="+mn-ea"/>
                <a:cs typeface="+mn-cs"/>
              </a:defRPr>
            </a:lvl2pPr>
            <a:lvl3pPr marL="1003998" indent="-201519" algn="l" defTabSz="914034" rtl="0" eaLnBrk="1" latinLnBrk="0" hangingPunct="1">
              <a:lnSpc>
                <a:spcPct val="140000"/>
              </a:lnSpc>
              <a:spcBef>
                <a:spcPts val="648"/>
              </a:spcBef>
              <a:buClrTx/>
              <a:buFont typeface="微软雅黑" panose="020B0503020204020204" pitchFamily="34" charset="-122"/>
              <a:buChar char="▪"/>
              <a:defRPr sz="1799" kern="1200">
                <a:solidFill>
                  <a:schemeClr val="tx1"/>
                </a:solidFill>
                <a:latin typeface="+mn-lt"/>
                <a:ea typeface="+mn-ea"/>
                <a:cs typeface="+mn-cs"/>
              </a:defRPr>
            </a:lvl3pPr>
            <a:lvl4pPr marL="1399840" indent="-197921" algn="l" defTabSz="914034" rtl="0" eaLnBrk="1" latinLnBrk="0" hangingPunct="1">
              <a:lnSpc>
                <a:spcPct val="140000"/>
              </a:lnSpc>
              <a:spcBef>
                <a:spcPts val="576"/>
              </a:spcBef>
              <a:buFont typeface="Huawei Sans" panose="020C0503030203020204" pitchFamily="34" charset="0"/>
              <a:buChar char="−"/>
              <a:defRPr sz="1599" kern="1200">
                <a:solidFill>
                  <a:schemeClr val="tx1"/>
                </a:solidFill>
                <a:latin typeface="+mn-lt"/>
                <a:ea typeface="+mn-ea"/>
                <a:cs typeface="+mn-cs"/>
              </a:defRPr>
            </a:lvl4pPr>
            <a:lvl5pPr marL="1802879" indent="-201519" algn="l" defTabSz="914034" rtl="0" eaLnBrk="1" latinLnBrk="0" hangingPunct="1">
              <a:lnSpc>
                <a:spcPct val="140000"/>
              </a:lnSpc>
              <a:spcBef>
                <a:spcPts val="576"/>
              </a:spcBef>
              <a:buFont typeface="Huawei Sans" panose="020C0503030203020204" pitchFamily="34" charset="0"/>
              <a:buChar char="~"/>
              <a:defRPr sz="1399" kern="1200">
                <a:solidFill>
                  <a:schemeClr val="tx1"/>
                </a:solidFill>
                <a:latin typeface="+mn-lt"/>
                <a:ea typeface="+mn-ea"/>
                <a:cs typeface="+mn-cs"/>
              </a:defRPr>
            </a:lvl5pPr>
            <a:lvl6pPr marL="2513594"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611"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628"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4646"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a:lstStyle>
          <a:p>
            <a:r>
              <a:rPr lang="zh-CN" altLang="en-US" sz="2000" dirty="0"/>
              <a:t>数据通信网络：</a:t>
            </a:r>
            <a:endParaRPr lang="en-US" altLang="zh-CN" sz="2000" dirty="0"/>
          </a:p>
          <a:p>
            <a:pPr marL="302400" lvl="1" indent="0">
              <a:buNone/>
            </a:pPr>
            <a:r>
              <a:rPr lang="zh-CN" altLang="en-US" sz="1800" dirty="0"/>
              <a:t>由路由器、交换机、防火墙、无线控制器、无线接入点，以及个人电脑、网络打印机、服务器等设备构成的通信网络。</a:t>
            </a:r>
            <a:endParaRPr lang="en-US" altLang="zh-CN" sz="1800" dirty="0"/>
          </a:p>
          <a:p>
            <a:r>
              <a:rPr lang="zh-CN" altLang="en-US" sz="2000" dirty="0"/>
              <a:t>功能：</a:t>
            </a:r>
          </a:p>
          <a:p>
            <a:pPr marL="302400" lvl="1" indent="0">
              <a:buNone/>
            </a:pPr>
            <a:r>
              <a:rPr lang="zh-CN" altLang="en-US" sz="1800" dirty="0"/>
              <a:t>数据通信网络最基本的功能是实现数据互通。</a:t>
            </a:r>
          </a:p>
          <a:p>
            <a:endParaRPr lang="zh-CN" altLang="en-US" sz="2000" dirty="0"/>
          </a:p>
        </p:txBody>
      </p:sp>
      <p:sp>
        <p:nvSpPr>
          <p:cNvPr id="120" name="五边形 119"/>
          <p:cNvSpPr/>
          <p:nvPr/>
        </p:nvSpPr>
        <p:spPr bwMode="auto">
          <a:xfrm>
            <a:off x="9964034" y="126000"/>
            <a:ext cx="900100" cy="213120"/>
          </a:xfrm>
          <a:prstGeom prst="homePlate">
            <a:avLst/>
          </a:prstGeom>
          <a:solidFill>
            <a:schemeClr val="bg1">
              <a:lumMod val="85000"/>
            </a:schemeClr>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fontAlgn="b"/>
            <a:r>
              <a:rPr lang="zh-CN" altLang="en-US" sz="1200" kern="0" dirty="0">
                <a:latin typeface="Huawei Sans" panose="020C0503030203020204" pitchFamily="34" charset="0"/>
                <a:ea typeface="方正兰亭黑简体" panose="02000000000000000000" pitchFamily="2" charset="-122"/>
                <a:cs typeface="Huawei Sans" panose="020C0503030203020204" pitchFamily="34" charset="0"/>
              </a:rPr>
              <a:t>网络通信</a:t>
            </a:r>
          </a:p>
        </p:txBody>
      </p:sp>
      <p:sp>
        <p:nvSpPr>
          <p:cNvPr id="121" name="燕尾形 120"/>
          <p:cNvSpPr/>
          <p:nvPr/>
        </p:nvSpPr>
        <p:spPr bwMode="auto">
          <a:xfrm>
            <a:off x="10800000" y="126000"/>
            <a:ext cx="1260000" cy="213120"/>
          </a:xfrm>
          <a:prstGeom prst="chevron">
            <a:avLst/>
          </a:prstGeom>
          <a:solidFill>
            <a:srgbClr val="00B0F0"/>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fontAlgn="b"/>
            <a:r>
              <a:rPr lang="zh-CN" altLang="en-US" sz="1200" b="1" kern="0" dirty="0">
                <a:solidFill>
                  <a:srgbClr val="FFFFFF"/>
                </a:solidFill>
                <a:latin typeface="Huawei Sans" panose="020C0503030203020204" pitchFamily="34" charset="0"/>
                <a:ea typeface="方正兰亭黑简体" panose="02000000000000000000" pitchFamily="2" charset="-122"/>
                <a:cs typeface="Huawei Sans" panose="020C0503030203020204" pitchFamily="34" charset="0"/>
              </a:rPr>
              <a:t>数据通信网络</a:t>
            </a:r>
          </a:p>
        </p:txBody>
      </p:sp>
    </p:spTree>
    <p:extLst>
      <p:ext uri="{BB962C8B-B14F-4D97-AF65-F5344CB8AC3E}">
        <p14:creationId xmlns:p14="http://schemas.microsoft.com/office/powerpoint/2010/main" val="6449688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矩形 69"/>
          <p:cNvSpPr/>
          <p:nvPr/>
        </p:nvSpPr>
        <p:spPr>
          <a:xfrm>
            <a:off x="4200525" y="2764396"/>
            <a:ext cx="4061540" cy="3039415"/>
          </a:xfrm>
          <a:prstGeom prst="rect">
            <a:avLst/>
          </a:prstGeom>
          <a:solidFill>
            <a:srgbClr val="F3FBFE"/>
          </a:solidFill>
          <a:ln w="12700" cap="flat" cmpd="sng" algn="ctr">
            <a:solidFill>
              <a:srgbClr val="99DFF9"/>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zh-CN" altLang="en-US" sz="1600" kern="0">
              <a:solidFill>
                <a:srgbClr val="1D1D1A"/>
              </a:solidFill>
              <a:latin typeface="Huawei Sans" panose="020C0503030203020204" pitchFamily="34" charset="0"/>
              <a:ea typeface="方正兰亭黑简体" panose="02000000000000000000" pitchFamily="2" charset="-122"/>
            </a:endParaRPr>
          </a:p>
        </p:txBody>
      </p:sp>
      <p:sp>
        <p:nvSpPr>
          <p:cNvPr id="2" name="标题 1"/>
          <p:cNvSpPr>
            <a:spLocks noGrp="1"/>
          </p:cNvSpPr>
          <p:nvPr>
            <p:ph type="title"/>
          </p:nvPr>
        </p:nvSpPr>
        <p:spPr/>
        <p:txBody>
          <a:bodyPr/>
          <a:lstStyle/>
          <a:p>
            <a:r>
              <a:rPr lang="zh-CN" altLang="en-US" smtClean="0"/>
              <a:t>网络设备 </a:t>
            </a:r>
            <a:r>
              <a:rPr lang="en-US" altLang="zh-CN" smtClean="0"/>
              <a:t>- </a:t>
            </a:r>
            <a:r>
              <a:rPr lang="zh-CN" altLang="en-US" smtClean="0"/>
              <a:t>交换机</a:t>
            </a:r>
            <a:endParaRPr lang="zh-CN" altLang="en-US" dirty="0"/>
          </a:p>
        </p:txBody>
      </p:sp>
      <p:sp>
        <p:nvSpPr>
          <p:cNvPr id="3" name="文本占位符 2"/>
          <p:cNvSpPr>
            <a:spLocks noGrp="1"/>
          </p:cNvSpPr>
          <p:nvPr>
            <p:ph type="body" sz="quarter" idx="10"/>
          </p:nvPr>
        </p:nvSpPr>
        <p:spPr/>
        <p:txBody>
          <a:bodyPr/>
          <a:lstStyle/>
          <a:p>
            <a:r>
              <a:rPr lang="zh-CN" altLang="en-US" sz="2000" dirty="0" smtClean="0"/>
              <a:t>交换机：距离终端用户最近的设备，用于终端用户接入网络、对数据帧进行交换等。</a:t>
            </a:r>
            <a:endParaRPr lang="en-US" altLang="zh-CN" sz="2000" dirty="0" smtClean="0"/>
          </a:p>
          <a:p>
            <a:pPr lvl="1"/>
            <a:r>
              <a:rPr lang="zh-CN" altLang="en-US" sz="1800" dirty="0" smtClean="0"/>
              <a:t>终端设备（</a:t>
            </a:r>
            <a:r>
              <a:rPr lang="en-US" altLang="zh-CN" sz="1800" dirty="0" smtClean="0"/>
              <a:t>PC</a:t>
            </a:r>
            <a:r>
              <a:rPr lang="zh-CN" altLang="en-US" sz="1800" dirty="0" smtClean="0"/>
              <a:t>、服务器等）的网络接入</a:t>
            </a:r>
          </a:p>
          <a:p>
            <a:pPr lvl="1"/>
            <a:r>
              <a:rPr lang="zh-CN" altLang="en-US" sz="1800" dirty="0" smtClean="0"/>
              <a:t>二层交换（</a:t>
            </a:r>
            <a:r>
              <a:rPr lang="en-US" altLang="zh-CN" sz="1800" dirty="0" smtClean="0"/>
              <a:t>Layer 2 Switching</a:t>
            </a:r>
            <a:r>
              <a:rPr lang="zh-CN" altLang="en-US" sz="1800" dirty="0" smtClean="0"/>
              <a:t>）</a:t>
            </a:r>
            <a:endParaRPr lang="zh-CN" altLang="en-US" sz="1800" dirty="0"/>
          </a:p>
        </p:txBody>
      </p:sp>
      <p:grpSp>
        <p:nvGrpSpPr>
          <p:cNvPr id="69" name="组合 68"/>
          <p:cNvGrpSpPr/>
          <p:nvPr/>
        </p:nvGrpSpPr>
        <p:grpSpPr>
          <a:xfrm>
            <a:off x="4318327" y="3060241"/>
            <a:ext cx="3504584" cy="2229921"/>
            <a:chOff x="983404" y="3617967"/>
            <a:chExt cx="3504584" cy="2229921"/>
          </a:xfrm>
        </p:grpSpPr>
        <p:cxnSp>
          <p:nvCxnSpPr>
            <p:cNvPr id="5" name="直接连接符 4"/>
            <p:cNvCxnSpPr>
              <a:stCxn id="118" idx="1"/>
              <a:endCxn id="111" idx="3"/>
            </p:cNvCxnSpPr>
            <p:nvPr/>
          </p:nvCxnSpPr>
          <p:spPr>
            <a:xfrm flipH="1">
              <a:off x="2987413" y="4662893"/>
              <a:ext cx="96057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111" name="图片 110"/>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2447413" y="4441493"/>
              <a:ext cx="540000" cy="442800"/>
            </a:xfrm>
            <a:prstGeom prst="rect">
              <a:avLst/>
            </a:prstGeom>
          </p:spPr>
        </p:pic>
        <p:pic>
          <p:nvPicPr>
            <p:cNvPr id="118" name="图片 117"/>
            <p:cNvPicPr>
              <a:picLocks/>
            </p:cNvPicPr>
            <p:nvPr/>
          </p:nvPicPr>
          <p:blipFill>
            <a:blip r:embed="rId4" cstate="print">
              <a:grayscl/>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3947988" y="4441493"/>
              <a:ext cx="540000" cy="442800"/>
            </a:xfrm>
            <a:prstGeom prst="rect">
              <a:avLst/>
            </a:prstGeom>
          </p:spPr>
        </p:pic>
        <p:pic>
          <p:nvPicPr>
            <p:cNvPr id="120" name="图片 119" descr="PC.png"/>
            <p:cNvPicPr>
              <a:picLocks noChangeAspect="1"/>
            </p:cNvPicPr>
            <p:nvPr/>
          </p:nvPicPr>
          <p:blipFill>
            <a:blip r:embed="rId6" cstate="print"/>
            <a:stretch>
              <a:fillRect/>
            </a:stretch>
          </p:blipFill>
          <p:spPr>
            <a:xfrm>
              <a:off x="2447882" y="3617967"/>
              <a:ext cx="539063" cy="414000"/>
            </a:xfrm>
            <a:prstGeom prst="rect">
              <a:avLst/>
            </a:prstGeom>
          </p:spPr>
        </p:pic>
        <p:pic>
          <p:nvPicPr>
            <p:cNvPr id="121" name="图片 120" descr="PC.png"/>
            <p:cNvPicPr>
              <a:picLocks noChangeAspect="1"/>
            </p:cNvPicPr>
            <p:nvPr/>
          </p:nvPicPr>
          <p:blipFill>
            <a:blip r:embed="rId6" cstate="print"/>
            <a:stretch>
              <a:fillRect/>
            </a:stretch>
          </p:blipFill>
          <p:spPr>
            <a:xfrm>
              <a:off x="1481966" y="5433888"/>
              <a:ext cx="539063" cy="414000"/>
            </a:xfrm>
            <a:prstGeom prst="rect">
              <a:avLst/>
            </a:prstGeom>
          </p:spPr>
        </p:pic>
        <p:pic>
          <p:nvPicPr>
            <p:cNvPr id="122" name="图片 121" descr="PC.png"/>
            <p:cNvPicPr>
              <a:picLocks noChangeAspect="1"/>
            </p:cNvPicPr>
            <p:nvPr/>
          </p:nvPicPr>
          <p:blipFill>
            <a:blip r:embed="rId6" cstate="print"/>
            <a:stretch>
              <a:fillRect/>
            </a:stretch>
          </p:blipFill>
          <p:spPr>
            <a:xfrm>
              <a:off x="3413797" y="5433888"/>
              <a:ext cx="539063" cy="414000"/>
            </a:xfrm>
            <a:prstGeom prst="rect">
              <a:avLst/>
            </a:prstGeom>
          </p:spPr>
        </p:pic>
        <p:cxnSp>
          <p:nvCxnSpPr>
            <p:cNvPr id="123" name="直接连接符 122"/>
            <p:cNvCxnSpPr>
              <a:stCxn id="111" idx="0"/>
              <a:endCxn id="120" idx="2"/>
            </p:cNvCxnSpPr>
            <p:nvPr/>
          </p:nvCxnSpPr>
          <p:spPr>
            <a:xfrm flipV="1">
              <a:off x="2717413" y="4031967"/>
              <a:ext cx="1" cy="40952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肘形连接符 51"/>
            <p:cNvCxnSpPr>
              <a:endCxn id="121" idx="0"/>
            </p:cNvCxnSpPr>
            <p:nvPr/>
          </p:nvCxnSpPr>
          <p:spPr>
            <a:xfrm rot="5400000">
              <a:off x="1902509" y="4733283"/>
              <a:ext cx="549595" cy="851615"/>
            </a:xfrm>
            <a:prstGeom prst="bentConnector3">
              <a:avLst>
                <a:gd name="adj1" fmla="val 50000"/>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4" name="肘形连接符 123"/>
            <p:cNvCxnSpPr/>
            <p:nvPr/>
          </p:nvCxnSpPr>
          <p:spPr>
            <a:xfrm rot="16200000" flipH="1">
              <a:off x="2977896" y="4733283"/>
              <a:ext cx="549595" cy="851615"/>
            </a:xfrm>
            <a:prstGeom prst="bentConnector3">
              <a:avLst>
                <a:gd name="adj1" fmla="val 50000"/>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25" name="文本框 124"/>
            <p:cNvSpPr txBox="1"/>
            <p:nvPr/>
          </p:nvSpPr>
          <p:spPr>
            <a:xfrm>
              <a:off x="983404" y="4509004"/>
              <a:ext cx="1521570" cy="307777"/>
            </a:xfrm>
            <a:prstGeom prst="rect">
              <a:avLst/>
            </a:prstGeom>
            <a:noFill/>
          </p:spPr>
          <p:txBody>
            <a:bodyPr wrap="none" rtlCol="0">
              <a:spAutoFit/>
            </a:bodyPr>
            <a:lstStyle/>
            <a:p>
              <a:r>
                <a:rPr lang="zh-CN" altLang="en-US" sz="1400" dirty="0"/>
                <a:t>交换机 </a:t>
              </a:r>
              <a:r>
                <a:rPr lang="en-US" altLang="zh-CN" sz="1400" dirty="0"/>
                <a:t>(Switch)</a:t>
              </a:r>
              <a:endParaRPr lang="zh-CN" altLang="en-US" sz="1400" dirty="0"/>
            </a:p>
          </p:txBody>
        </p:sp>
      </p:grpSp>
      <p:sp>
        <p:nvSpPr>
          <p:cNvPr id="126" name="文本框 125"/>
          <p:cNvSpPr txBox="1"/>
          <p:nvPr/>
        </p:nvSpPr>
        <p:spPr>
          <a:xfrm>
            <a:off x="7385154" y="5458267"/>
            <a:ext cx="723275" cy="307777"/>
          </a:xfrm>
          <a:prstGeom prst="rect">
            <a:avLst/>
          </a:prstGeom>
          <a:noFill/>
        </p:spPr>
        <p:txBody>
          <a:bodyPr wrap="none" rtlCol="0">
            <a:spAutoFit/>
          </a:bodyPr>
          <a:lstStyle/>
          <a:p>
            <a:r>
              <a:rPr lang="zh-CN" altLang="en-US" sz="1400" dirty="0"/>
              <a:t>广播域</a:t>
            </a:r>
          </a:p>
        </p:txBody>
      </p:sp>
      <p:sp>
        <p:nvSpPr>
          <p:cNvPr id="149" name="五边形 148"/>
          <p:cNvSpPr/>
          <p:nvPr/>
        </p:nvSpPr>
        <p:spPr bwMode="auto">
          <a:xfrm>
            <a:off x="9964034" y="126000"/>
            <a:ext cx="900100" cy="213120"/>
          </a:xfrm>
          <a:prstGeom prst="homePlate">
            <a:avLst/>
          </a:prstGeom>
          <a:solidFill>
            <a:schemeClr val="bg1">
              <a:lumMod val="85000"/>
            </a:schemeClr>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fontAlgn="b"/>
            <a:r>
              <a:rPr lang="zh-CN" altLang="en-US" sz="1200" kern="0" dirty="0">
                <a:latin typeface="Huawei Sans" panose="020C0503030203020204" pitchFamily="34" charset="0"/>
                <a:ea typeface="方正兰亭黑简体" panose="02000000000000000000" pitchFamily="2" charset="-122"/>
                <a:cs typeface="Huawei Sans" panose="020C0503030203020204" pitchFamily="34" charset="0"/>
              </a:rPr>
              <a:t>网络通信</a:t>
            </a:r>
          </a:p>
        </p:txBody>
      </p:sp>
      <p:sp>
        <p:nvSpPr>
          <p:cNvPr id="150" name="燕尾形 149"/>
          <p:cNvSpPr/>
          <p:nvPr/>
        </p:nvSpPr>
        <p:spPr bwMode="auto">
          <a:xfrm>
            <a:off x="10800000" y="126000"/>
            <a:ext cx="1260000" cy="213120"/>
          </a:xfrm>
          <a:prstGeom prst="chevron">
            <a:avLst/>
          </a:prstGeom>
          <a:solidFill>
            <a:srgbClr val="00B0F0"/>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fontAlgn="b"/>
            <a:r>
              <a:rPr lang="zh-CN" altLang="en-US" sz="1200" b="1" kern="0" dirty="0">
                <a:solidFill>
                  <a:srgbClr val="FFFFFF"/>
                </a:solidFill>
                <a:latin typeface="Huawei Sans" panose="020C0503030203020204" pitchFamily="34" charset="0"/>
                <a:ea typeface="方正兰亭黑简体" panose="02000000000000000000" pitchFamily="2" charset="-122"/>
                <a:cs typeface="Huawei Sans" panose="020C0503030203020204" pitchFamily="34" charset="0"/>
              </a:rPr>
              <a:t>数据通信网络</a:t>
            </a:r>
          </a:p>
        </p:txBody>
      </p:sp>
    </p:spTree>
    <p:extLst>
      <p:ext uri="{BB962C8B-B14F-4D97-AF65-F5344CB8AC3E}">
        <p14:creationId xmlns:p14="http://schemas.microsoft.com/office/powerpoint/2010/main" val="39637084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网络设备 </a:t>
            </a:r>
            <a:r>
              <a:rPr lang="en-US" altLang="zh-CN" smtClean="0"/>
              <a:t>- </a:t>
            </a:r>
            <a:r>
              <a:rPr lang="zh-CN" altLang="en-US" smtClean="0"/>
              <a:t>路由器</a:t>
            </a:r>
            <a:endParaRPr lang="zh-CN" altLang="en-US" dirty="0"/>
          </a:p>
        </p:txBody>
      </p:sp>
      <p:sp>
        <p:nvSpPr>
          <p:cNvPr id="3" name="文本占位符 2"/>
          <p:cNvSpPr>
            <a:spLocks noGrp="1"/>
          </p:cNvSpPr>
          <p:nvPr>
            <p:ph type="body" sz="quarter" idx="10"/>
          </p:nvPr>
        </p:nvSpPr>
        <p:spPr/>
        <p:txBody>
          <a:bodyPr/>
          <a:lstStyle/>
          <a:p>
            <a:r>
              <a:rPr lang="zh-CN" altLang="en-US" sz="2000" dirty="0" smtClean="0"/>
              <a:t>路由器：网络层设备，可以在因特网中进行数据报文转发。路由器根据所收到的报文的目的地址选择一条合适的路径，将报文传送到下一个路由器或目的地，路径中最后的路由器负责将报文送交目的主机。</a:t>
            </a:r>
            <a:endParaRPr lang="en-US" altLang="zh-CN" sz="2000" dirty="0" smtClean="0"/>
          </a:p>
          <a:p>
            <a:pPr lvl="1"/>
            <a:r>
              <a:rPr lang="zh-CN" altLang="en-US" sz="1800" dirty="0" smtClean="0"/>
              <a:t>实现同类型网络或异种网络之间的通信</a:t>
            </a:r>
          </a:p>
          <a:p>
            <a:pPr lvl="1"/>
            <a:r>
              <a:rPr lang="zh-CN" altLang="en-US" sz="1800" dirty="0" smtClean="0"/>
              <a:t>隔离广播域</a:t>
            </a:r>
          </a:p>
          <a:p>
            <a:pPr lvl="1"/>
            <a:r>
              <a:rPr lang="zh-CN" altLang="en-US" sz="1800" dirty="0" smtClean="0"/>
              <a:t>维护路由表（</a:t>
            </a:r>
            <a:r>
              <a:rPr lang="en-US" altLang="zh-CN" sz="1800" dirty="0" smtClean="0"/>
              <a:t>Routing Table</a:t>
            </a:r>
            <a:r>
              <a:rPr lang="zh-CN" altLang="en-US" sz="1800" dirty="0" smtClean="0"/>
              <a:t>）、运行路由协议</a:t>
            </a:r>
          </a:p>
          <a:p>
            <a:pPr lvl="1"/>
            <a:r>
              <a:rPr lang="zh-CN" altLang="en-US" sz="1800" dirty="0" smtClean="0"/>
              <a:t>路径（路由信息）选择、</a:t>
            </a:r>
            <a:r>
              <a:rPr lang="en-US" altLang="zh-CN" sz="1800" dirty="0" smtClean="0"/>
              <a:t>IP</a:t>
            </a:r>
            <a:r>
              <a:rPr lang="zh-CN" altLang="en-US" sz="1800" dirty="0" smtClean="0"/>
              <a:t>报文转发</a:t>
            </a:r>
          </a:p>
          <a:p>
            <a:pPr lvl="1"/>
            <a:r>
              <a:rPr lang="zh-CN" altLang="en-US" sz="1800" dirty="0" smtClean="0"/>
              <a:t>广域网接入、网络地址转换</a:t>
            </a:r>
            <a:endParaRPr lang="en-US" altLang="zh-CN" sz="1800" dirty="0" smtClean="0"/>
          </a:p>
          <a:p>
            <a:pPr lvl="1"/>
            <a:r>
              <a:rPr lang="zh-CN" altLang="en-US" sz="1800" dirty="0"/>
              <a:t>连接通过交换机组建的二层网络</a:t>
            </a:r>
            <a:endParaRPr lang="en-US" altLang="zh-CN" sz="1800" dirty="0" smtClean="0"/>
          </a:p>
          <a:p>
            <a:pPr lvl="1"/>
            <a:endParaRPr lang="zh-CN" altLang="en-US" sz="1800" dirty="0"/>
          </a:p>
        </p:txBody>
      </p:sp>
      <p:sp>
        <p:nvSpPr>
          <p:cNvPr id="44" name="矩形 43"/>
          <p:cNvSpPr/>
          <p:nvPr/>
        </p:nvSpPr>
        <p:spPr>
          <a:xfrm>
            <a:off x="9410140" y="2565021"/>
            <a:ext cx="1751385" cy="3039415"/>
          </a:xfrm>
          <a:prstGeom prst="rect">
            <a:avLst/>
          </a:prstGeom>
          <a:solidFill>
            <a:srgbClr val="F3FBFE"/>
          </a:solidFill>
          <a:ln w="12700" cap="flat" cmpd="sng" algn="ctr">
            <a:solidFill>
              <a:srgbClr val="99DFF9"/>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zh-CN" altLang="en-US" sz="1600" kern="0">
              <a:solidFill>
                <a:srgbClr val="1D1D1A"/>
              </a:solidFill>
              <a:latin typeface="Huawei Sans" panose="020C0503030203020204" pitchFamily="34" charset="0"/>
              <a:ea typeface="方正兰亭黑简体" panose="02000000000000000000" pitchFamily="2" charset="-122"/>
            </a:endParaRPr>
          </a:p>
        </p:txBody>
      </p:sp>
      <p:sp>
        <p:nvSpPr>
          <p:cNvPr id="45" name="矩形 44"/>
          <p:cNvSpPr/>
          <p:nvPr/>
        </p:nvSpPr>
        <p:spPr>
          <a:xfrm>
            <a:off x="6614100" y="2565021"/>
            <a:ext cx="2740713" cy="3039415"/>
          </a:xfrm>
          <a:prstGeom prst="rect">
            <a:avLst/>
          </a:prstGeom>
          <a:solidFill>
            <a:srgbClr val="F3FBFE"/>
          </a:solidFill>
          <a:ln w="12700" cap="flat" cmpd="sng" algn="ctr">
            <a:solidFill>
              <a:srgbClr val="99DFF9"/>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zh-CN" altLang="en-US" sz="1600" kern="0">
              <a:solidFill>
                <a:srgbClr val="1D1D1A"/>
              </a:solidFill>
              <a:latin typeface="Huawei Sans" panose="020C0503030203020204" pitchFamily="34" charset="0"/>
              <a:ea typeface="方正兰亭黑简体" panose="02000000000000000000" pitchFamily="2" charset="-122"/>
            </a:endParaRPr>
          </a:p>
        </p:txBody>
      </p:sp>
      <p:grpSp>
        <p:nvGrpSpPr>
          <p:cNvPr id="47" name="组合 46"/>
          <p:cNvGrpSpPr/>
          <p:nvPr/>
        </p:nvGrpSpPr>
        <p:grpSpPr>
          <a:xfrm>
            <a:off x="6838959" y="2850483"/>
            <a:ext cx="4009001" cy="2229921"/>
            <a:chOff x="683647" y="2363044"/>
            <a:chExt cx="4009001" cy="2229921"/>
          </a:xfrm>
        </p:grpSpPr>
        <p:cxnSp>
          <p:nvCxnSpPr>
            <p:cNvPr id="48" name="直接连接符 47"/>
            <p:cNvCxnSpPr>
              <a:stCxn id="50" idx="3"/>
              <a:endCxn id="49" idx="1"/>
            </p:cNvCxnSpPr>
            <p:nvPr/>
          </p:nvCxnSpPr>
          <p:spPr>
            <a:xfrm>
              <a:off x="1223647" y="3478005"/>
              <a:ext cx="57171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49" name="图片 48"/>
            <p:cNvPicPr>
              <a:picLocks/>
            </p:cNvPicPr>
            <p:nvPr/>
          </p:nvPicPr>
          <p:blipFill>
            <a:blip r:embed="rId3"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795358" y="3256605"/>
              <a:ext cx="540000" cy="442800"/>
            </a:xfrm>
            <a:prstGeom prst="rect">
              <a:avLst/>
            </a:prstGeom>
          </p:spPr>
        </p:pic>
        <p:pic>
          <p:nvPicPr>
            <p:cNvPr id="50" name="图片 49"/>
            <p:cNvPicPr>
              <a:picLocks/>
            </p:cNvPicPr>
            <p:nvPr/>
          </p:nvPicPr>
          <p:blipFill>
            <a:blip r:embed="rId4"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683647" y="3256605"/>
              <a:ext cx="540000" cy="442800"/>
            </a:xfrm>
            <a:prstGeom prst="rect">
              <a:avLst/>
            </a:prstGeom>
          </p:spPr>
        </p:pic>
        <p:pic>
          <p:nvPicPr>
            <p:cNvPr id="51" name="图片 50" descr="PC.png"/>
            <p:cNvPicPr>
              <a:picLocks noChangeAspect="1"/>
            </p:cNvPicPr>
            <p:nvPr/>
          </p:nvPicPr>
          <p:blipFill>
            <a:blip r:embed="rId5" cstate="print"/>
            <a:stretch>
              <a:fillRect/>
            </a:stretch>
          </p:blipFill>
          <p:spPr>
            <a:xfrm>
              <a:off x="1795827" y="2363044"/>
              <a:ext cx="539063" cy="414000"/>
            </a:xfrm>
            <a:prstGeom prst="rect">
              <a:avLst/>
            </a:prstGeom>
          </p:spPr>
        </p:pic>
        <p:pic>
          <p:nvPicPr>
            <p:cNvPr id="53" name="图片 52" descr="PC.png"/>
            <p:cNvPicPr>
              <a:picLocks noChangeAspect="1"/>
            </p:cNvPicPr>
            <p:nvPr/>
          </p:nvPicPr>
          <p:blipFill>
            <a:blip r:embed="rId5" cstate="print"/>
            <a:stretch>
              <a:fillRect/>
            </a:stretch>
          </p:blipFill>
          <p:spPr>
            <a:xfrm>
              <a:off x="1795358" y="4178965"/>
              <a:ext cx="539063" cy="414000"/>
            </a:xfrm>
            <a:prstGeom prst="rect">
              <a:avLst/>
            </a:prstGeom>
          </p:spPr>
        </p:pic>
        <p:cxnSp>
          <p:nvCxnSpPr>
            <p:cNvPr id="54" name="直接连接符 53"/>
            <p:cNvCxnSpPr>
              <a:stCxn id="49" idx="0"/>
              <a:endCxn id="51" idx="2"/>
            </p:cNvCxnSpPr>
            <p:nvPr/>
          </p:nvCxnSpPr>
          <p:spPr>
            <a:xfrm flipV="1">
              <a:off x="2065358" y="2777044"/>
              <a:ext cx="1" cy="47956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5" name="文本框 54"/>
            <p:cNvSpPr txBox="1"/>
            <p:nvPr/>
          </p:nvSpPr>
          <p:spPr>
            <a:xfrm>
              <a:off x="2493864" y="2961898"/>
              <a:ext cx="1527982" cy="307777"/>
            </a:xfrm>
            <a:prstGeom prst="rect">
              <a:avLst/>
            </a:prstGeom>
            <a:noFill/>
          </p:spPr>
          <p:txBody>
            <a:bodyPr wrap="none" rtlCol="0">
              <a:spAutoFit/>
            </a:bodyPr>
            <a:lstStyle/>
            <a:p>
              <a:r>
                <a:rPr lang="zh-CN" altLang="en-US" sz="1400" dirty="0"/>
                <a:t>路由器 </a:t>
              </a:r>
              <a:r>
                <a:rPr lang="en-US" altLang="zh-CN" sz="1400" dirty="0"/>
                <a:t>(Router)</a:t>
              </a:r>
              <a:endParaRPr lang="zh-CN" altLang="en-US" sz="1400" dirty="0"/>
            </a:p>
          </p:txBody>
        </p:sp>
        <p:pic>
          <p:nvPicPr>
            <p:cNvPr id="56" name="图片 55"/>
            <p:cNvPicPr>
              <a:picLocks/>
            </p:cNvPicPr>
            <p:nvPr/>
          </p:nvPicPr>
          <p:blipFill>
            <a:blip r:embed="rId6" cstate="print">
              <a:extLst>
                <a:ext uri="{28A0092B-C50C-407E-A947-70E740481C1C}">
                  <a14:useLocalDpi xmlns:a14="http://schemas.microsoft.com/office/drawing/2010/main" val="0"/>
                </a:ext>
              </a:extLst>
            </a:blip>
            <a:stretch>
              <a:fillRect/>
            </a:stretch>
          </p:blipFill>
          <p:spPr>
            <a:xfrm>
              <a:off x="2974003" y="3256605"/>
              <a:ext cx="540000" cy="442800"/>
            </a:xfrm>
            <a:prstGeom prst="rect">
              <a:avLst/>
            </a:prstGeom>
          </p:spPr>
        </p:pic>
        <p:cxnSp>
          <p:nvCxnSpPr>
            <p:cNvPr id="57" name="直接连接符 56"/>
            <p:cNvCxnSpPr>
              <a:stCxn id="53" idx="0"/>
              <a:endCxn id="49" idx="2"/>
            </p:cNvCxnSpPr>
            <p:nvPr/>
          </p:nvCxnSpPr>
          <p:spPr>
            <a:xfrm flipV="1">
              <a:off x="2064890" y="3699405"/>
              <a:ext cx="468" cy="4795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58" name="图片 57"/>
            <p:cNvPicPr>
              <a:picLocks/>
            </p:cNvPicPr>
            <p:nvPr/>
          </p:nvPicPr>
          <p:blipFill>
            <a:blip r:embed="rId3"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4152648" y="3256605"/>
              <a:ext cx="540000" cy="442800"/>
            </a:xfrm>
            <a:prstGeom prst="rect">
              <a:avLst/>
            </a:prstGeom>
          </p:spPr>
        </p:pic>
        <p:pic>
          <p:nvPicPr>
            <p:cNvPr id="59" name="图片 58" descr="PC.png"/>
            <p:cNvPicPr>
              <a:picLocks noChangeAspect="1"/>
            </p:cNvPicPr>
            <p:nvPr/>
          </p:nvPicPr>
          <p:blipFill>
            <a:blip r:embed="rId5" cstate="print"/>
            <a:stretch>
              <a:fillRect/>
            </a:stretch>
          </p:blipFill>
          <p:spPr>
            <a:xfrm>
              <a:off x="4153117" y="2363044"/>
              <a:ext cx="539063" cy="414000"/>
            </a:xfrm>
            <a:prstGeom prst="rect">
              <a:avLst/>
            </a:prstGeom>
          </p:spPr>
        </p:pic>
        <p:pic>
          <p:nvPicPr>
            <p:cNvPr id="60" name="图片 59" descr="PC.png"/>
            <p:cNvPicPr>
              <a:picLocks noChangeAspect="1"/>
            </p:cNvPicPr>
            <p:nvPr/>
          </p:nvPicPr>
          <p:blipFill>
            <a:blip r:embed="rId5" cstate="print"/>
            <a:stretch>
              <a:fillRect/>
            </a:stretch>
          </p:blipFill>
          <p:spPr>
            <a:xfrm>
              <a:off x="4152648" y="4178965"/>
              <a:ext cx="539063" cy="414000"/>
            </a:xfrm>
            <a:prstGeom prst="rect">
              <a:avLst/>
            </a:prstGeom>
          </p:spPr>
        </p:pic>
        <p:cxnSp>
          <p:nvCxnSpPr>
            <p:cNvPr id="61" name="直接连接符 60"/>
            <p:cNvCxnSpPr>
              <a:stCxn id="58" idx="0"/>
              <a:endCxn id="59" idx="2"/>
            </p:cNvCxnSpPr>
            <p:nvPr/>
          </p:nvCxnSpPr>
          <p:spPr>
            <a:xfrm flipV="1">
              <a:off x="4422648" y="2777044"/>
              <a:ext cx="1" cy="47956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直接连接符 61"/>
            <p:cNvCxnSpPr>
              <a:stCxn id="60" idx="0"/>
              <a:endCxn id="58" idx="2"/>
            </p:cNvCxnSpPr>
            <p:nvPr/>
          </p:nvCxnSpPr>
          <p:spPr>
            <a:xfrm flipV="1">
              <a:off x="4422180" y="3699405"/>
              <a:ext cx="468" cy="4795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直接连接符 62"/>
            <p:cNvCxnSpPr>
              <a:stCxn id="49" idx="3"/>
              <a:endCxn id="56" idx="1"/>
            </p:cNvCxnSpPr>
            <p:nvPr/>
          </p:nvCxnSpPr>
          <p:spPr>
            <a:xfrm>
              <a:off x="2335358" y="3478005"/>
              <a:ext cx="63864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直接连接符 63"/>
            <p:cNvCxnSpPr>
              <a:stCxn id="56" idx="3"/>
              <a:endCxn id="58" idx="1"/>
            </p:cNvCxnSpPr>
            <p:nvPr/>
          </p:nvCxnSpPr>
          <p:spPr>
            <a:xfrm>
              <a:off x="3514003" y="3478005"/>
              <a:ext cx="63864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65" name="文本框 64"/>
          <p:cNvSpPr txBox="1"/>
          <p:nvPr/>
        </p:nvSpPr>
        <p:spPr>
          <a:xfrm>
            <a:off x="9424056" y="5296659"/>
            <a:ext cx="830677" cy="307777"/>
          </a:xfrm>
          <a:prstGeom prst="rect">
            <a:avLst/>
          </a:prstGeom>
          <a:noFill/>
        </p:spPr>
        <p:txBody>
          <a:bodyPr wrap="none" rtlCol="0">
            <a:spAutoFit/>
          </a:bodyPr>
          <a:lstStyle/>
          <a:p>
            <a:r>
              <a:rPr lang="zh-CN" altLang="en-US" sz="1400" dirty="0"/>
              <a:t>广播域</a:t>
            </a:r>
            <a:r>
              <a:rPr lang="en-US" altLang="zh-CN" sz="1400" dirty="0"/>
              <a:t>B</a:t>
            </a:r>
            <a:endParaRPr lang="zh-CN" altLang="en-US" sz="1400" dirty="0"/>
          </a:p>
        </p:txBody>
      </p:sp>
      <p:sp>
        <p:nvSpPr>
          <p:cNvPr id="66" name="文本框 65"/>
          <p:cNvSpPr txBox="1"/>
          <p:nvPr/>
        </p:nvSpPr>
        <p:spPr>
          <a:xfrm>
            <a:off x="8504744" y="5296659"/>
            <a:ext cx="840295" cy="307777"/>
          </a:xfrm>
          <a:prstGeom prst="rect">
            <a:avLst/>
          </a:prstGeom>
          <a:noFill/>
        </p:spPr>
        <p:txBody>
          <a:bodyPr wrap="none" rtlCol="0">
            <a:spAutoFit/>
          </a:bodyPr>
          <a:lstStyle/>
          <a:p>
            <a:r>
              <a:rPr lang="zh-CN" altLang="en-US" sz="1400" dirty="0"/>
              <a:t>广播域</a:t>
            </a:r>
            <a:r>
              <a:rPr lang="en-US" altLang="zh-CN" sz="1400" dirty="0"/>
              <a:t>A</a:t>
            </a:r>
            <a:endParaRPr lang="zh-CN" altLang="en-US" sz="1400" dirty="0"/>
          </a:p>
        </p:txBody>
      </p:sp>
      <p:sp>
        <p:nvSpPr>
          <p:cNvPr id="29" name="五边形 28"/>
          <p:cNvSpPr/>
          <p:nvPr/>
        </p:nvSpPr>
        <p:spPr bwMode="auto">
          <a:xfrm>
            <a:off x="9964034" y="126000"/>
            <a:ext cx="900100" cy="213120"/>
          </a:xfrm>
          <a:prstGeom prst="homePlate">
            <a:avLst/>
          </a:prstGeom>
          <a:solidFill>
            <a:schemeClr val="bg1">
              <a:lumMod val="85000"/>
            </a:schemeClr>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fontAlgn="b"/>
            <a:r>
              <a:rPr lang="zh-CN" altLang="en-US" sz="1200" kern="0" dirty="0">
                <a:latin typeface="Huawei Sans" panose="020C0503030203020204" pitchFamily="34" charset="0"/>
                <a:ea typeface="方正兰亭黑简体" panose="02000000000000000000" pitchFamily="2" charset="-122"/>
                <a:cs typeface="Huawei Sans" panose="020C0503030203020204" pitchFamily="34" charset="0"/>
              </a:rPr>
              <a:t>网络通信</a:t>
            </a:r>
          </a:p>
        </p:txBody>
      </p:sp>
      <p:sp>
        <p:nvSpPr>
          <p:cNvPr id="30" name="燕尾形 29"/>
          <p:cNvSpPr/>
          <p:nvPr/>
        </p:nvSpPr>
        <p:spPr bwMode="auto">
          <a:xfrm>
            <a:off x="10800000" y="126000"/>
            <a:ext cx="1260000" cy="213120"/>
          </a:xfrm>
          <a:prstGeom prst="chevron">
            <a:avLst/>
          </a:prstGeom>
          <a:solidFill>
            <a:srgbClr val="00B0F0"/>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fontAlgn="b"/>
            <a:r>
              <a:rPr lang="zh-CN" altLang="en-US" sz="1200" b="1" kern="0" dirty="0">
                <a:solidFill>
                  <a:srgbClr val="FFFFFF"/>
                </a:solidFill>
                <a:latin typeface="Huawei Sans" panose="020C0503030203020204" pitchFamily="34" charset="0"/>
                <a:ea typeface="方正兰亭黑简体" panose="02000000000000000000" pitchFamily="2" charset="-122"/>
                <a:cs typeface="Huawei Sans" panose="020C0503030203020204" pitchFamily="34" charset="0"/>
              </a:rPr>
              <a:t>数据通信网络</a:t>
            </a:r>
          </a:p>
        </p:txBody>
      </p:sp>
    </p:spTree>
    <p:extLst>
      <p:ext uri="{BB962C8B-B14F-4D97-AF65-F5344CB8AC3E}">
        <p14:creationId xmlns:p14="http://schemas.microsoft.com/office/powerpoint/2010/main" val="32343350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网络设备 </a:t>
            </a:r>
            <a:r>
              <a:rPr lang="en-US" altLang="zh-CN" smtClean="0"/>
              <a:t>- </a:t>
            </a:r>
            <a:r>
              <a:rPr lang="zh-CN" altLang="en-US" smtClean="0"/>
              <a:t>防火墙</a:t>
            </a:r>
            <a:endParaRPr lang="zh-CN" altLang="en-US" dirty="0"/>
          </a:p>
        </p:txBody>
      </p:sp>
      <p:sp>
        <p:nvSpPr>
          <p:cNvPr id="3" name="文本占位符 2"/>
          <p:cNvSpPr>
            <a:spLocks noGrp="1"/>
          </p:cNvSpPr>
          <p:nvPr>
            <p:ph type="body" sz="quarter" idx="10"/>
          </p:nvPr>
        </p:nvSpPr>
        <p:spPr/>
        <p:txBody>
          <a:bodyPr/>
          <a:lstStyle/>
          <a:p>
            <a:r>
              <a:rPr lang="zh-CN" altLang="en-US" sz="2000" dirty="0" smtClean="0"/>
              <a:t>防火墙：网络安全设备，用于控制两个网络之间的安全通信。它通过监测、限制、更改跨越防火墙的数据流，尽可能地对外部屏蔽网络内部的信息、结构和运行状况，以此来实现对网络的安全保护。</a:t>
            </a:r>
            <a:endParaRPr lang="en-US" altLang="zh-CN" sz="2000" dirty="0" smtClean="0"/>
          </a:p>
          <a:p>
            <a:pPr lvl="1"/>
            <a:r>
              <a:rPr lang="zh-CN" altLang="en-US" sz="1800" dirty="0" smtClean="0"/>
              <a:t>隔离不同安全级别的网络</a:t>
            </a:r>
          </a:p>
          <a:p>
            <a:pPr lvl="1"/>
            <a:r>
              <a:rPr lang="zh-CN" altLang="en-US" sz="1800" dirty="0" smtClean="0"/>
              <a:t>实现不同安全级别的网络之间的访问控制（安全策略）</a:t>
            </a:r>
          </a:p>
          <a:p>
            <a:pPr lvl="1"/>
            <a:r>
              <a:rPr lang="zh-CN" altLang="en-US" sz="1800" dirty="0" smtClean="0"/>
              <a:t>用户身份认证</a:t>
            </a:r>
          </a:p>
          <a:p>
            <a:pPr lvl="1"/>
            <a:r>
              <a:rPr lang="zh-CN" altLang="en-US" sz="1800" dirty="0" smtClean="0"/>
              <a:t>实现远程</a:t>
            </a:r>
            <a:r>
              <a:rPr lang="zh-CN" altLang="en-US" sz="1800" smtClean="0"/>
              <a:t>接入功能</a:t>
            </a:r>
            <a:endParaRPr lang="en-US" altLang="zh-CN" sz="1800" smtClean="0"/>
          </a:p>
          <a:p>
            <a:pPr lvl="1"/>
            <a:r>
              <a:rPr lang="zh-CN" altLang="en-US" sz="1800" smtClean="0"/>
              <a:t>实现</a:t>
            </a:r>
            <a:r>
              <a:rPr lang="zh-CN" altLang="en-US" sz="1800" dirty="0" smtClean="0"/>
              <a:t>数据加密及虚拟专用网业务</a:t>
            </a:r>
            <a:endParaRPr lang="en-US" altLang="zh-CN" sz="1800" dirty="0" smtClean="0"/>
          </a:p>
          <a:p>
            <a:pPr lvl="1"/>
            <a:r>
              <a:rPr lang="zh-CN" altLang="en-US" sz="1800" dirty="0" smtClean="0"/>
              <a:t>执行网络地址转换</a:t>
            </a:r>
          </a:p>
          <a:p>
            <a:pPr lvl="1"/>
            <a:r>
              <a:rPr lang="zh-CN" altLang="en-US" sz="1800" dirty="0" smtClean="0"/>
              <a:t>其他安全功能</a:t>
            </a:r>
            <a:endParaRPr lang="zh-CN" altLang="en-US" sz="1800" dirty="0"/>
          </a:p>
        </p:txBody>
      </p:sp>
      <p:sp>
        <p:nvSpPr>
          <p:cNvPr id="47" name="圆角矩形 46"/>
          <p:cNvSpPr/>
          <p:nvPr/>
        </p:nvSpPr>
        <p:spPr>
          <a:xfrm rot="16200000" flipH="1">
            <a:off x="8153247" y="3982981"/>
            <a:ext cx="1661929" cy="2817483"/>
          </a:xfrm>
          <a:prstGeom prst="roundRect">
            <a:avLst>
              <a:gd name="adj" fmla="val 8545"/>
            </a:avLst>
          </a:prstGeom>
          <a:solidFill>
            <a:srgbClr val="F3FBFE"/>
          </a:solidFill>
          <a:ln w="12700" cap="flat" cmpd="sng" algn="ctr">
            <a:solidFill>
              <a:srgbClr val="99DFF9"/>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zh-CN" altLang="en-US" sz="1600" kern="0">
              <a:solidFill>
                <a:srgbClr val="1D1D1A"/>
              </a:solidFill>
              <a:latin typeface="Huawei Sans" panose="020C0503030203020204" pitchFamily="34" charset="0"/>
              <a:ea typeface="方正兰亭黑简体" panose="02000000000000000000" pitchFamily="2" charset="-122"/>
            </a:endParaRPr>
          </a:p>
        </p:txBody>
      </p:sp>
      <p:sp>
        <p:nvSpPr>
          <p:cNvPr id="48" name="圆角矩形 47"/>
          <p:cNvSpPr/>
          <p:nvPr/>
        </p:nvSpPr>
        <p:spPr>
          <a:xfrm flipH="1">
            <a:off x="7575470" y="3467048"/>
            <a:ext cx="1023088" cy="912931"/>
          </a:xfrm>
          <a:prstGeom prst="roundRect">
            <a:avLst>
              <a:gd name="adj" fmla="val 12244"/>
            </a:avLst>
          </a:prstGeom>
          <a:solidFill>
            <a:srgbClr val="F3FBFE"/>
          </a:solidFill>
          <a:ln w="12700">
            <a:solidFill>
              <a:srgbClr val="99DFF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49" name="文本框 48"/>
          <p:cNvSpPr txBox="1"/>
          <p:nvPr/>
        </p:nvSpPr>
        <p:spPr>
          <a:xfrm>
            <a:off x="9500417" y="4609511"/>
            <a:ext cx="864339" cy="338554"/>
          </a:xfrm>
          <a:prstGeom prst="rect">
            <a:avLst/>
          </a:prstGeom>
          <a:noFill/>
        </p:spPr>
        <p:txBody>
          <a:bodyPr wrap="none" rtlCol="0">
            <a:spAutoFit/>
          </a:bodyPr>
          <a:lstStyle/>
          <a:p>
            <a:r>
              <a:rPr lang="en-US" altLang="zh-CN" sz="1600" dirty="0"/>
              <a:t>Trust</a:t>
            </a:r>
            <a:r>
              <a:rPr lang="zh-CN" altLang="en-US" sz="1600" dirty="0"/>
              <a:t>域</a:t>
            </a:r>
          </a:p>
        </p:txBody>
      </p:sp>
      <p:sp>
        <p:nvSpPr>
          <p:cNvPr id="51" name="文本框 50"/>
          <p:cNvSpPr txBox="1"/>
          <p:nvPr/>
        </p:nvSpPr>
        <p:spPr>
          <a:xfrm>
            <a:off x="7695981" y="3476910"/>
            <a:ext cx="763351" cy="307777"/>
          </a:xfrm>
          <a:prstGeom prst="rect">
            <a:avLst/>
          </a:prstGeom>
          <a:noFill/>
        </p:spPr>
        <p:txBody>
          <a:bodyPr wrap="none" rtlCol="0">
            <a:spAutoFit/>
          </a:bodyPr>
          <a:lstStyle/>
          <a:p>
            <a:r>
              <a:rPr lang="en-US" altLang="zh-CN" sz="1400" dirty="0"/>
              <a:t>DMZ</a:t>
            </a:r>
            <a:r>
              <a:rPr lang="zh-CN" altLang="en-US" sz="1400" dirty="0"/>
              <a:t>域</a:t>
            </a:r>
          </a:p>
        </p:txBody>
      </p:sp>
      <p:pic>
        <p:nvPicPr>
          <p:cNvPr id="53" name="图片 52"/>
          <p:cNvPicPr>
            <a:picLocks/>
          </p:cNvPicPr>
          <p:nvPr/>
        </p:nvPicPr>
        <p:blipFill>
          <a:blip r:embed="rId3"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777218" y="3790373"/>
            <a:ext cx="540000" cy="442800"/>
          </a:xfrm>
          <a:prstGeom prst="rect">
            <a:avLst/>
          </a:prstGeom>
        </p:spPr>
      </p:pic>
      <p:sp>
        <p:nvSpPr>
          <p:cNvPr id="54" name="文本框 53"/>
          <p:cNvSpPr txBox="1"/>
          <p:nvPr/>
        </p:nvSpPr>
        <p:spPr>
          <a:xfrm>
            <a:off x="9171315" y="3742214"/>
            <a:ext cx="1117550" cy="523220"/>
          </a:xfrm>
          <a:prstGeom prst="rect">
            <a:avLst/>
          </a:prstGeom>
          <a:noFill/>
        </p:spPr>
        <p:txBody>
          <a:bodyPr wrap="square" rtlCol="0">
            <a:spAutoFit/>
          </a:bodyPr>
          <a:lstStyle/>
          <a:p>
            <a:pPr algn="ctr"/>
            <a:r>
              <a:rPr lang="zh-CN" altLang="en-US" sz="1400" dirty="0"/>
              <a:t>防火墙 </a:t>
            </a:r>
            <a:r>
              <a:rPr lang="en-US" altLang="zh-CN" sz="1400" dirty="0"/>
              <a:t>(Firewall)</a:t>
            </a:r>
            <a:endParaRPr lang="zh-CN" altLang="en-US" sz="1400" dirty="0"/>
          </a:p>
        </p:txBody>
      </p:sp>
      <p:pic>
        <p:nvPicPr>
          <p:cNvPr id="56" name="图片 55" descr="PC.png"/>
          <p:cNvPicPr>
            <a:picLocks noChangeAspect="1"/>
          </p:cNvPicPr>
          <p:nvPr/>
        </p:nvPicPr>
        <p:blipFill>
          <a:blip r:embed="rId4" cstate="print"/>
          <a:stretch>
            <a:fillRect/>
          </a:stretch>
        </p:blipFill>
        <p:spPr>
          <a:xfrm>
            <a:off x="7957764" y="5539670"/>
            <a:ext cx="539063" cy="414000"/>
          </a:xfrm>
          <a:prstGeom prst="rect">
            <a:avLst/>
          </a:prstGeom>
        </p:spPr>
      </p:pic>
      <p:pic>
        <p:nvPicPr>
          <p:cNvPr id="57" name="图片 56" descr="PC.png"/>
          <p:cNvPicPr>
            <a:picLocks noChangeAspect="1"/>
          </p:cNvPicPr>
          <p:nvPr/>
        </p:nvPicPr>
        <p:blipFill>
          <a:blip r:embed="rId4" cstate="print"/>
          <a:stretch>
            <a:fillRect/>
          </a:stretch>
        </p:blipFill>
        <p:spPr>
          <a:xfrm>
            <a:off x="9446804" y="5539670"/>
            <a:ext cx="539063" cy="414000"/>
          </a:xfrm>
          <a:prstGeom prst="rect">
            <a:avLst/>
          </a:prstGeom>
        </p:spPr>
      </p:pic>
      <p:cxnSp>
        <p:nvCxnSpPr>
          <p:cNvPr id="82" name="直接连接符 81"/>
          <p:cNvCxnSpPr>
            <a:endCxn id="56" idx="0"/>
          </p:cNvCxnSpPr>
          <p:nvPr/>
        </p:nvCxnSpPr>
        <p:spPr>
          <a:xfrm flipH="1">
            <a:off x="8227296" y="4820946"/>
            <a:ext cx="742524" cy="71872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直接连接符 82"/>
          <p:cNvCxnSpPr>
            <a:stCxn id="57" idx="0"/>
          </p:cNvCxnSpPr>
          <p:nvPr/>
        </p:nvCxnSpPr>
        <p:spPr>
          <a:xfrm flipH="1" flipV="1">
            <a:off x="8969820" y="4820946"/>
            <a:ext cx="746516" cy="71872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直接连接符 83"/>
          <p:cNvCxnSpPr/>
          <p:nvPr/>
        </p:nvCxnSpPr>
        <p:spPr>
          <a:xfrm>
            <a:off x="8294401" y="4003824"/>
            <a:ext cx="396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直接连接符 84"/>
          <p:cNvCxnSpPr>
            <a:stCxn id="86" idx="2"/>
            <a:endCxn id="87" idx="0"/>
          </p:cNvCxnSpPr>
          <p:nvPr/>
        </p:nvCxnSpPr>
        <p:spPr>
          <a:xfrm>
            <a:off x="8971816" y="4224911"/>
            <a:ext cx="0" cy="38118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86" name="图片 8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701816" y="3782737"/>
            <a:ext cx="540000" cy="442174"/>
          </a:xfrm>
          <a:prstGeom prst="rect">
            <a:avLst/>
          </a:prstGeom>
        </p:spPr>
      </p:pic>
      <p:pic>
        <p:nvPicPr>
          <p:cNvPr id="87" name="图片 86"/>
          <p:cNvPicPr>
            <a:picLocks/>
          </p:cNvPicPr>
          <p:nvPr/>
        </p:nvPicPr>
        <p:blipFill>
          <a:blip r:embed="rId6"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8701816" y="4606100"/>
            <a:ext cx="540000" cy="442800"/>
          </a:xfrm>
          <a:prstGeom prst="rect">
            <a:avLst/>
          </a:prstGeom>
        </p:spPr>
      </p:pic>
      <p:cxnSp>
        <p:nvCxnSpPr>
          <p:cNvPr id="89" name="直接连接符 88"/>
          <p:cNvCxnSpPr>
            <a:endCxn id="86" idx="0"/>
          </p:cNvCxnSpPr>
          <p:nvPr/>
        </p:nvCxnSpPr>
        <p:spPr>
          <a:xfrm>
            <a:off x="8969820" y="3296617"/>
            <a:ext cx="1996" cy="48612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90" name="文本框 89"/>
          <p:cNvSpPr txBox="1"/>
          <p:nvPr/>
        </p:nvSpPr>
        <p:spPr>
          <a:xfrm>
            <a:off x="8405245" y="2286473"/>
            <a:ext cx="1095172" cy="338554"/>
          </a:xfrm>
          <a:prstGeom prst="rect">
            <a:avLst/>
          </a:prstGeom>
          <a:noFill/>
        </p:spPr>
        <p:txBody>
          <a:bodyPr wrap="none" rtlCol="0">
            <a:spAutoFit/>
          </a:bodyPr>
          <a:lstStyle/>
          <a:p>
            <a:r>
              <a:rPr lang="en-US" altLang="zh-CN" sz="1600" dirty="0" err="1"/>
              <a:t>Untrust</a:t>
            </a:r>
            <a:r>
              <a:rPr lang="zh-CN" altLang="en-US" sz="1600" dirty="0"/>
              <a:t>域</a:t>
            </a:r>
          </a:p>
        </p:txBody>
      </p:sp>
      <p:grpSp>
        <p:nvGrpSpPr>
          <p:cNvPr id="38" name="组合 37"/>
          <p:cNvGrpSpPr/>
          <p:nvPr/>
        </p:nvGrpSpPr>
        <p:grpSpPr>
          <a:xfrm>
            <a:off x="8504222" y="2689009"/>
            <a:ext cx="959978" cy="608825"/>
            <a:chOff x="7718163" y="1312242"/>
            <a:chExt cx="959978" cy="608825"/>
          </a:xfrm>
        </p:grpSpPr>
        <p:sp>
          <p:nvSpPr>
            <p:cNvPr id="39" name="任意多边形 38"/>
            <p:cNvSpPr/>
            <p:nvPr/>
          </p:nvSpPr>
          <p:spPr>
            <a:xfrm>
              <a:off x="7718163" y="1312242"/>
              <a:ext cx="959978" cy="608825"/>
            </a:xfrm>
            <a:custGeom>
              <a:avLst/>
              <a:gdLst>
                <a:gd name="connsiteX0" fmla="*/ 532724 w 1247922"/>
                <a:gd name="connsiteY0" fmla="*/ 0 h 834397"/>
                <a:gd name="connsiteX1" fmla="*/ 694518 w 1247922"/>
                <a:gd name="connsiteY1" fmla="*/ 49421 h 834397"/>
                <a:gd name="connsiteX2" fmla="*/ 733395 w 1247922"/>
                <a:gd name="connsiteY2" fmla="*/ 81498 h 834397"/>
                <a:gd name="connsiteX3" fmla="*/ 749230 w 1247922"/>
                <a:gd name="connsiteY3" fmla="*/ 76583 h 834397"/>
                <a:gd name="connsiteX4" fmla="*/ 793903 w 1247922"/>
                <a:gd name="connsiteY4" fmla="*/ 72079 h 834397"/>
                <a:gd name="connsiteX5" fmla="*/ 998149 w 1247922"/>
                <a:gd name="connsiteY5" fmla="*/ 207463 h 834397"/>
                <a:gd name="connsiteX6" fmla="*/ 1002990 w 1247922"/>
                <a:gd name="connsiteY6" fmla="*/ 231436 h 834397"/>
                <a:gd name="connsiteX7" fmla="*/ 1004804 w 1247922"/>
                <a:gd name="connsiteY7" fmla="*/ 231619 h 834397"/>
                <a:gd name="connsiteX8" fmla="*/ 1247922 w 1247922"/>
                <a:gd name="connsiteY8" fmla="*/ 529915 h 834397"/>
                <a:gd name="connsiteX9" fmla="*/ 1004804 w 1247922"/>
                <a:gd name="connsiteY9" fmla="*/ 828211 h 834397"/>
                <a:gd name="connsiteX10" fmla="*/ 952069 w 1247922"/>
                <a:gd name="connsiteY10" fmla="*/ 833527 h 834397"/>
                <a:gd name="connsiteX11" fmla="*/ 952069 w 1247922"/>
                <a:gd name="connsiteY11" fmla="*/ 834396 h 834397"/>
                <a:gd name="connsiteX12" fmla="*/ 943450 w 1247922"/>
                <a:gd name="connsiteY12" fmla="*/ 834396 h 834397"/>
                <a:gd name="connsiteX13" fmla="*/ 943440 w 1247922"/>
                <a:gd name="connsiteY13" fmla="*/ 834397 h 834397"/>
                <a:gd name="connsiteX14" fmla="*/ 943430 w 1247922"/>
                <a:gd name="connsiteY14" fmla="*/ 834396 h 834397"/>
                <a:gd name="connsiteX15" fmla="*/ 336399 w 1247922"/>
                <a:gd name="connsiteY15" fmla="*/ 834396 h 834397"/>
                <a:gd name="connsiteX16" fmla="*/ 332170 w 1247922"/>
                <a:gd name="connsiteY16" fmla="*/ 834396 h 834397"/>
                <a:gd name="connsiteX17" fmla="*/ 332170 w 1247922"/>
                <a:gd name="connsiteY17" fmla="*/ 833980 h 834397"/>
                <a:gd name="connsiteX18" fmla="*/ 268603 w 1247922"/>
                <a:gd name="connsiteY18" fmla="*/ 827723 h 834397"/>
                <a:gd name="connsiteX19" fmla="*/ 0 w 1247922"/>
                <a:gd name="connsiteY19" fmla="*/ 505953 h 834397"/>
                <a:gd name="connsiteX20" fmla="*/ 205457 w 1247922"/>
                <a:gd name="connsiteY20" fmla="*/ 203321 h 834397"/>
                <a:gd name="connsiteX21" fmla="*/ 263275 w 1247922"/>
                <a:gd name="connsiteY21" fmla="*/ 185798 h 834397"/>
                <a:gd name="connsiteX22" fmla="*/ 266087 w 1247922"/>
                <a:gd name="connsiteY22" fmla="*/ 176739 h 834397"/>
                <a:gd name="connsiteX23" fmla="*/ 532724 w 1247922"/>
                <a:gd name="connsiteY23" fmla="*/ 0 h 834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47922" h="834397">
                  <a:moveTo>
                    <a:pt x="532724" y="0"/>
                  </a:moveTo>
                  <a:cubicBezTo>
                    <a:pt x="592656" y="0"/>
                    <a:pt x="648333" y="18219"/>
                    <a:pt x="694518" y="49421"/>
                  </a:cubicBezTo>
                  <a:lnTo>
                    <a:pt x="733395" y="81498"/>
                  </a:lnTo>
                  <a:lnTo>
                    <a:pt x="749230" y="76583"/>
                  </a:lnTo>
                  <a:cubicBezTo>
                    <a:pt x="763659" y="73630"/>
                    <a:pt x="778600" y="72079"/>
                    <a:pt x="793903" y="72079"/>
                  </a:cubicBezTo>
                  <a:cubicBezTo>
                    <a:pt x="885720" y="72079"/>
                    <a:pt x="964499" y="127903"/>
                    <a:pt x="998149" y="207463"/>
                  </a:cubicBezTo>
                  <a:lnTo>
                    <a:pt x="1002990" y="231436"/>
                  </a:lnTo>
                  <a:lnTo>
                    <a:pt x="1004804" y="231619"/>
                  </a:lnTo>
                  <a:cubicBezTo>
                    <a:pt x="1143551" y="260011"/>
                    <a:pt x="1247922" y="382774"/>
                    <a:pt x="1247922" y="529915"/>
                  </a:cubicBezTo>
                  <a:cubicBezTo>
                    <a:pt x="1247922" y="677056"/>
                    <a:pt x="1143551" y="799819"/>
                    <a:pt x="1004804" y="828211"/>
                  </a:cubicBezTo>
                  <a:lnTo>
                    <a:pt x="952069" y="833527"/>
                  </a:lnTo>
                  <a:lnTo>
                    <a:pt x="952069" y="834396"/>
                  </a:lnTo>
                  <a:lnTo>
                    <a:pt x="943450" y="834396"/>
                  </a:lnTo>
                  <a:lnTo>
                    <a:pt x="943440" y="834397"/>
                  </a:lnTo>
                  <a:lnTo>
                    <a:pt x="943430" y="834396"/>
                  </a:lnTo>
                  <a:lnTo>
                    <a:pt x="336399" y="834396"/>
                  </a:lnTo>
                  <a:lnTo>
                    <a:pt x="332170" y="834396"/>
                  </a:lnTo>
                  <a:lnTo>
                    <a:pt x="332170" y="833980"/>
                  </a:lnTo>
                  <a:lnTo>
                    <a:pt x="268603" y="827723"/>
                  </a:lnTo>
                  <a:cubicBezTo>
                    <a:pt x="115312" y="797097"/>
                    <a:pt x="0" y="664673"/>
                    <a:pt x="0" y="505953"/>
                  </a:cubicBezTo>
                  <a:cubicBezTo>
                    <a:pt x="0" y="369908"/>
                    <a:pt x="84719" y="253181"/>
                    <a:pt x="205457" y="203321"/>
                  </a:cubicBezTo>
                  <a:lnTo>
                    <a:pt x="263275" y="185798"/>
                  </a:lnTo>
                  <a:lnTo>
                    <a:pt x="266087" y="176739"/>
                  </a:lnTo>
                  <a:cubicBezTo>
                    <a:pt x="310017" y="72877"/>
                    <a:pt x="412860" y="0"/>
                    <a:pt x="532724" y="0"/>
                  </a:cubicBezTo>
                  <a:close/>
                </a:path>
              </a:pathLst>
            </a:custGeom>
            <a:solidFill>
              <a:schemeClr val="bg1"/>
            </a:solid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40" name="矩形 39"/>
            <p:cNvSpPr/>
            <p:nvPr/>
          </p:nvSpPr>
          <p:spPr>
            <a:xfrm>
              <a:off x="7769297" y="1509796"/>
              <a:ext cx="878766" cy="323165"/>
            </a:xfrm>
            <a:prstGeom prst="rect">
              <a:avLst/>
            </a:prstGeom>
            <a:noFill/>
          </p:spPr>
          <p:txBody>
            <a:bodyPr wrap="none">
              <a:spAutoFit/>
            </a:bodyPr>
            <a:lstStyle/>
            <a:p>
              <a:pPr algn="ctr" defTabSz="814388">
                <a:buClr>
                  <a:schemeClr val="accent1"/>
                </a:buClr>
                <a:buSzPct val="100000"/>
              </a:pPr>
              <a:r>
                <a:rPr lang="en-US" altLang="zh-CN" sz="1500" kern="0" dirty="0">
                  <a:solidFill>
                    <a:schemeClr val="bg1">
                      <a:lumMod val="50000"/>
                    </a:schemeClr>
                  </a:solidFill>
                  <a:cs typeface="Arial" pitchFamily="34" charset="0"/>
                </a:rPr>
                <a:t>Internet</a:t>
              </a:r>
              <a:endParaRPr lang="zh-CN" altLang="en-US" sz="1500" kern="0" dirty="0">
                <a:solidFill>
                  <a:schemeClr val="bg1">
                    <a:lumMod val="50000"/>
                  </a:schemeClr>
                </a:solidFill>
                <a:cs typeface="Arial" pitchFamily="34" charset="0"/>
              </a:endParaRPr>
            </a:p>
          </p:txBody>
        </p:sp>
      </p:grpSp>
      <p:sp>
        <p:nvSpPr>
          <p:cNvPr id="25" name="五边形 24"/>
          <p:cNvSpPr/>
          <p:nvPr/>
        </p:nvSpPr>
        <p:spPr bwMode="auto">
          <a:xfrm>
            <a:off x="9964034" y="126000"/>
            <a:ext cx="900100" cy="213120"/>
          </a:xfrm>
          <a:prstGeom prst="homePlate">
            <a:avLst/>
          </a:prstGeom>
          <a:solidFill>
            <a:schemeClr val="bg1">
              <a:lumMod val="85000"/>
            </a:schemeClr>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fontAlgn="b"/>
            <a:r>
              <a:rPr lang="zh-CN" altLang="en-US" sz="1200" kern="0" dirty="0">
                <a:latin typeface="Huawei Sans" panose="020C0503030203020204" pitchFamily="34" charset="0"/>
                <a:ea typeface="方正兰亭黑简体" panose="02000000000000000000" pitchFamily="2" charset="-122"/>
                <a:cs typeface="Huawei Sans" panose="020C0503030203020204" pitchFamily="34" charset="0"/>
              </a:rPr>
              <a:t>网络通信</a:t>
            </a:r>
          </a:p>
        </p:txBody>
      </p:sp>
      <p:sp>
        <p:nvSpPr>
          <p:cNvPr id="26" name="燕尾形 25"/>
          <p:cNvSpPr/>
          <p:nvPr/>
        </p:nvSpPr>
        <p:spPr bwMode="auto">
          <a:xfrm>
            <a:off x="10800000" y="126000"/>
            <a:ext cx="1260000" cy="213120"/>
          </a:xfrm>
          <a:prstGeom prst="chevron">
            <a:avLst/>
          </a:prstGeom>
          <a:solidFill>
            <a:srgbClr val="00B0F0"/>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fontAlgn="b"/>
            <a:r>
              <a:rPr lang="zh-CN" altLang="en-US" sz="1200" b="1" kern="0" dirty="0">
                <a:solidFill>
                  <a:srgbClr val="FFFFFF"/>
                </a:solidFill>
                <a:latin typeface="Huawei Sans" panose="020C0503030203020204" pitchFamily="34" charset="0"/>
                <a:ea typeface="方正兰亭黑简体" panose="02000000000000000000" pitchFamily="2" charset="-122"/>
                <a:cs typeface="Huawei Sans" panose="020C0503030203020204" pitchFamily="34" charset="0"/>
              </a:rPr>
              <a:t>数据通信网络</a:t>
            </a:r>
          </a:p>
        </p:txBody>
      </p:sp>
    </p:spTree>
    <p:extLst>
      <p:ext uri="{BB962C8B-B14F-4D97-AF65-F5344CB8AC3E}">
        <p14:creationId xmlns:p14="http://schemas.microsoft.com/office/powerpoint/2010/main" val="11116038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 name="矩形 117"/>
          <p:cNvSpPr/>
          <p:nvPr/>
        </p:nvSpPr>
        <p:spPr>
          <a:xfrm>
            <a:off x="6110551" y="1752677"/>
            <a:ext cx="5528132" cy="4076623"/>
          </a:xfrm>
          <a:prstGeom prst="rect">
            <a:avLst/>
          </a:prstGeom>
          <a:solidFill>
            <a:srgbClr val="F3FBFE"/>
          </a:solidFill>
          <a:ln w="12700" cap="flat" cmpd="sng" algn="ctr">
            <a:solidFill>
              <a:srgbClr val="99DFF9"/>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zh-CN" altLang="en-US" sz="1600" kern="0">
              <a:solidFill>
                <a:srgbClr val="1D1D1A"/>
              </a:solidFill>
              <a:latin typeface="Huawei Sans" panose="020C0503030203020204" pitchFamily="34" charset="0"/>
              <a:ea typeface="方正兰亭黑简体" panose="02000000000000000000" pitchFamily="2" charset="-122"/>
            </a:endParaRPr>
          </a:p>
        </p:txBody>
      </p:sp>
      <p:sp>
        <p:nvSpPr>
          <p:cNvPr id="102" name="矩形 101"/>
          <p:cNvSpPr/>
          <p:nvPr/>
        </p:nvSpPr>
        <p:spPr>
          <a:xfrm>
            <a:off x="662586" y="1752677"/>
            <a:ext cx="5242914" cy="4076623"/>
          </a:xfrm>
          <a:prstGeom prst="rect">
            <a:avLst/>
          </a:prstGeom>
          <a:solidFill>
            <a:srgbClr val="F3FBFE"/>
          </a:solidFill>
          <a:ln w="12700" cap="flat" cmpd="sng" algn="ctr">
            <a:solidFill>
              <a:srgbClr val="99DFF9"/>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zh-CN" altLang="en-US" sz="1600" kern="0">
              <a:solidFill>
                <a:srgbClr val="1D1D1A"/>
              </a:solidFill>
              <a:latin typeface="Huawei Sans" panose="020C0503030203020204" pitchFamily="34" charset="0"/>
              <a:ea typeface="方正兰亭黑简体" panose="02000000000000000000" pitchFamily="2" charset="-122"/>
            </a:endParaRPr>
          </a:p>
        </p:txBody>
      </p:sp>
      <p:sp>
        <p:nvSpPr>
          <p:cNvPr id="2" name="标题 1"/>
          <p:cNvSpPr>
            <a:spLocks noGrp="1"/>
          </p:cNvSpPr>
          <p:nvPr>
            <p:ph type="title"/>
          </p:nvPr>
        </p:nvSpPr>
        <p:spPr/>
        <p:txBody>
          <a:bodyPr/>
          <a:lstStyle/>
          <a:p>
            <a:r>
              <a:rPr lang="zh-CN" altLang="en-US" smtClean="0"/>
              <a:t>网络设备 </a:t>
            </a:r>
            <a:r>
              <a:rPr lang="en-US" altLang="zh-CN" smtClean="0"/>
              <a:t>- </a:t>
            </a:r>
            <a:r>
              <a:rPr lang="zh-CN" altLang="en-US" smtClean="0"/>
              <a:t>无线设备</a:t>
            </a:r>
            <a:endParaRPr lang="zh-CN" altLang="en-US" dirty="0"/>
          </a:p>
        </p:txBody>
      </p:sp>
      <p:pic>
        <p:nvPicPr>
          <p:cNvPr id="44" name="图片 4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63667" y="3719583"/>
            <a:ext cx="526830" cy="432000"/>
          </a:xfrm>
          <a:prstGeom prst="rect">
            <a:avLst/>
          </a:prstGeom>
        </p:spPr>
      </p:pic>
      <p:pic>
        <p:nvPicPr>
          <p:cNvPr id="47" name="图片 46" descr="笔记本电脑.png"/>
          <p:cNvPicPr>
            <a:picLocks noChangeAspect="1"/>
          </p:cNvPicPr>
          <p:nvPr/>
        </p:nvPicPr>
        <p:blipFill>
          <a:blip r:embed="rId4" cstate="print"/>
          <a:stretch>
            <a:fillRect/>
          </a:stretch>
        </p:blipFill>
        <p:spPr>
          <a:xfrm>
            <a:off x="2957192" y="4860462"/>
            <a:ext cx="539779" cy="338400"/>
          </a:xfrm>
          <a:prstGeom prst="rect">
            <a:avLst/>
          </a:prstGeom>
        </p:spPr>
      </p:pic>
      <p:pic>
        <p:nvPicPr>
          <p:cNvPr id="48" name="图片 47" descr="wifi信号蓝.png"/>
          <p:cNvPicPr>
            <a:picLocks noChangeAspect="1"/>
          </p:cNvPicPr>
          <p:nvPr/>
        </p:nvPicPr>
        <p:blipFill>
          <a:blip r:embed="rId5" cstate="print"/>
          <a:stretch>
            <a:fillRect/>
          </a:stretch>
        </p:blipFill>
        <p:spPr>
          <a:xfrm flipV="1">
            <a:off x="3012118" y="4274183"/>
            <a:ext cx="429928" cy="360000"/>
          </a:xfrm>
          <a:prstGeom prst="rect">
            <a:avLst/>
          </a:prstGeom>
        </p:spPr>
      </p:pic>
      <p:pic>
        <p:nvPicPr>
          <p:cNvPr id="90" name="图片 89" descr="PC.png"/>
          <p:cNvPicPr>
            <a:picLocks noChangeAspect="1"/>
          </p:cNvPicPr>
          <p:nvPr/>
        </p:nvPicPr>
        <p:blipFill>
          <a:blip r:embed="rId6" cstate="print"/>
          <a:stretch>
            <a:fillRect/>
          </a:stretch>
        </p:blipFill>
        <p:spPr>
          <a:xfrm>
            <a:off x="1170893" y="4822662"/>
            <a:ext cx="539063" cy="414000"/>
          </a:xfrm>
          <a:prstGeom prst="rect">
            <a:avLst/>
          </a:prstGeom>
        </p:spPr>
      </p:pic>
      <p:pic>
        <p:nvPicPr>
          <p:cNvPr id="92" name="图片 91"/>
          <p:cNvPicPr>
            <a:picLocks/>
          </p:cNvPicPr>
          <p:nvPr/>
        </p:nvPicPr>
        <p:blipFill>
          <a:blip r:embed="rId7"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169956" y="3708783"/>
            <a:ext cx="540000" cy="442800"/>
          </a:xfrm>
          <a:prstGeom prst="rect">
            <a:avLst/>
          </a:prstGeom>
        </p:spPr>
      </p:pic>
      <p:cxnSp>
        <p:nvCxnSpPr>
          <p:cNvPr id="93" name="直接连接符 92"/>
          <p:cNvCxnSpPr>
            <a:stCxn id="92" idx="0"/>
          </p:cNvCxnSpPr>
          <p:nvPr/>
        </p:nvCxnSpPr>
        <p:spPr>
          <a:xfrm flipV="1">
            <a:off x="1439956" y="3059062"/>
            <a:ext cx="781633" cy="64972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直接连接符 93"/>
          <p:cNvCxnSpPr>
            <a:endCxn id="44" idx="0"/>
          </p:cNvCxnSpPr>
          <p:nvPr/>
        </p:nvCxnSpPr>
        <p:spPr>
          <a:xfrm>
            <a:off x="2221589" y="3059062"/>
            <a:ext cx="1005493" cy="66052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49" name="图片 48"/>
          <p:cNvPicPr>
            <a:picLocks/>
          </p:cNvPicPr>
          <p:nvPr/>
        </p:nvPicPr>
        <p:blipFill>
          <a:blip r:embed="rId8"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972878" y="2848462"/>
            <a:ext cx="540000" cy="442800"/>
          </a:xfrm>
          <a:prstGeom prst="rect">
            <a:avLst/>
          </a:prstGeom>
        </p:spPr>
      </p:pic>
      <p:cxnSp>
        <p:nvCxnSpPr>
          <p:cNvPr id="95" name="直接连接符 94"/>
          <p:cNvCxnSpPr>
            <a:stCxn id="90" idx="0"/>
            <a:endCxn id="92" idx="2"/>
          </p:cNvCxnSpPr>
          <p:nvPr/>
        </p:nvCxnSpPr>
        <p:spPr>
          <a:xfrm flipH="1" flipV="1">
            <a:off x="1439956" y="4151583"/>
            <a:ext cx="469" cy="67107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 name="直接连接符 95"/>
          <p:cNvCxnSpPr>
            <a:stCxn id="49" idx="0"/>
          </p:cNvCxnSpPr>
          <p:nvPr/>
        </p:nvCxnSpPr>
        <p:spPr>
          <a:xfrm flipV="1">
            <a:off x="2242878" y="2575305"/>
            <a:ext cx="0" cy="27315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97" name="文本框 96"/>
          <p:cNvSpPr txBox="1"/>
          <p:nvPr/>
        </p:nvSpPr>
        <p:spPr>
          <a:xfrm>
            <a:off x="3490497" y="3689663"/>
            <a:ext cx="2340705" cy="523220"/>
          </a:xfrm>
          <a:prstGeom prst="rect">
            <a:avLst/>
          </a:prstGeom>
          <a:noFill/>
        </p:spPr>
        <p:txBody>
          <a:bodyPr wrap="none" rtlCol="0">
            <a:spAutoFit/>
          </a:bodyPr>
          <a:lstStyle/>
          <a:p>
            <a:r>
              <a:rPr lang="zh-CN" altLang="en-US" sz="1400" b="1" dirty="0"/>
              <a:t>无线胖</a:t>
            </a:r>
            <a:r>
              <a:rPr lang="en-US" altLang="zh-CN" sz="1400" b="1" dirty="0"/>
              <a:t>AP</a:t>
            </a:r>
          </a:p>
          <a:p>
            <a:r>
              <a:rPr lang="en-US" altLang="zh-CN" sz="1400" dirty="0"/>
              <a:t>(Fat Access Point, FAT AP)</a:t>
            </a:r>
            <a:endParaRPr lang="zh-CN" altLang="en-US" sz="1400" dirty="0"/>
          </a:p>
        </p:txBody>
      </p:sp>
      <p:sp>
        <p:nvSpPr>
          <p:cNvPr id="99" name="文本框 98"/>
          <p:cNvSpPr txBox="1"/>
          <p:nvPr/>
        </p:nvSpPr>
        <p:spPr>
          <a:xfrm>
            <a:off x="3496971" y="4374681"/>
            <a:ext cx="1005403" cy="307777"/>
          </a:xfrm>
          <a:prstGeom prst="rect">
            <a:avLst/>
          </a:prstGeom>
          <a:noFill/>
        </p:spPr>
        <p:txBody>
          <a:bodyPr wrap="none" rtlCol="0">
            <a:spAutoFit/>
          </a:bodyPr>
          <a:lstStyle/>
          <a:p>
            <a:r>
              <a:rPr lang="en-US" altLang="zh-CN" sz="1400" b="1" dirty="0" smtClean="0"/>
              <a:t>Wi-Fi</a:t>
            </a:r>
            <a:r>
              <a:rPr lang="zh-CN" altLang="en-US" sz="1400" b="1" dirty="0"/>
              <a:t>信号</a:t>
            </a:r>
            <a:endParaRPr lang="zh-CN" altLang="en-US" sz="1400" b="1" dirty="0"/>
          </a:p>
        </p:txBody>
      </p:sp>
      <p:sp>
        <p:nvSpPr>
          <p:cNvPr id="100" name="文本框 99"/>
          <p:cNvSpPr txBox="1"/>
          <p:nvPr/>
        </p:nvSpPr>
        <p:spPr>
          <a:xfrm>
            <a:off x="988550" y="5260001"/>
            <a:ext cx="902811" cy="307777"/>
          </a:xfrm>
          <a:prstGeom prst="rect">
            <a:avLst/>
          </a:prstGeom>
          <a:noFill/>
        </p:spPr>
        <p:txBody>
          <a:bodyPr wrap="none" rtlCol="0">
            <a:spAutoFit/>
          </a:bodyPr>
          <a:lstStyle/>
          <a:p>
            <a:pPr algn="ctr"/>
            <a:r>
              <a:rPr lang="zh-CN" altLang="en-US" sz="1400" dirty="0"/>
              <a:t>有线终端</a:t>
            </a:r>
          </a:p>
        </p:txBody>
      </p:sp>
      <p:sp>
        <p:nvSpPr>
          <p:cNvPr id="101" name="文本框 100"/>
          <p:cNvSpPr txBox="1"/>
          <p:nvPr/>
        </p:nvSpPr>
        <p:spPr>
          <a:xfrm>
            <a:off x="2775676" y="5260001"/>
            <a:ext cx="902811" cy="307777"/>
          </a:xfrm>
          <a:prstGeom prst="rect">
            <a:avLst/>
          </a:prstGeom>
          <a:noFill/>
        </p:spPr>
        <p:txBody>
          <a:bodyPr wrap="none" rtlCol="0">
            <a:spAutoFit/>
          </a:bodyPr>
          <a:lstStyle/>
          <a:p>
            <a:pPr algn="ctr"/>
            <a:r>
              <a:rPr lang="zh-CN" altLang="en-US" sz="1400" dirty="0"/>
              <a:t>无线终端</a:t>
            </a:r>
          </a:p>
        </p:txBody>
      </p:sp>
      <p:sp>
        <p:nvSpPr>
          <p:cNvPr id="55" name="文本框 54"/>
          <p:cNvSpPr txBox="1"/>
          <p:nvPr/>
        </p:nvSpPr>
        <p:spPr>
          <a:xfrm>
            <a:off x="9290321" y="2766759"/>
            <a:ext cx="2348361" cy="523220"/>
          </a:xfrm>
          <a:prstGeom prst="rect">
            <a:avLst/>
          </a:prstGeom>
          <a:noFill/>
        </p:spPr>
        <p:txBody>
          <a:bodyPr wrap="square" rtlCol="0">
            <a:spAutoFit/>
          </a:bodyPr>
          <a:lstStyle/>
          <a:p>
            <a:r>
              <a:rPr lang="zh-CN" altLang="en-US" sz="1400" b="1" dirty="0"/>
              <a:t>无线控制器</a:t>
            </a:r>
            <a:r>
              <a:rPr lang="en-US" altLang="zh-CN" sz="1400" b="1" dirty="0"/>
              <a:t>AC</a:t>
            </a:r>
          </a:p>
          <a:p>
            <a:r>
              <a:rPr lang="en-US" altLang="zh-CN" sz="1400" dirty="0" smtClean="0"/>
              <a:t>(Access Controller</a:t>
            </a:r>
            <a:r>
              <a:rPr lang="en-US" altLang="zh-CN" sz="1400" dirty="0"/>
              <a:t>)</a:t>
            </a:r>
            <a:endParaRPr lang="zh-CN" altLang="en-US" sz="1400" dirty="0"/>
          </a:p>
        </p:txBody>
      </p:sp>
      <p:cxnSp>
        <p:nvCxnSpPr>
          <p:cNvPr id="75" name="直接连接符 74"/>
          <p:cNvCxnSpPr>
            <a:endCxn id="27" idx="0"/>
          </p:cNvCxnSpPr>
          <p:nvPr/>
        </p:nvCxnSpPr>
        <p:spPr>
          <a:xfrm flipH="1">
            <a:off x="7864781" y="2575091"/>
            <a:ext cx="0" cy="27337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103" name="图片 10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37516" y="3719583"/>
            <a:ext cx="526830" cy="432000"/>
          </a:xfrm>
          <a:prstGeom prst="rect">
            <a:avLst/>
          </a:prstGeom>
        </p:spPr>
      </p:pic>
      <p:pic>
        <p:nvPicPr>
          <p:cNvPr id="104" name="图片 10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01366" y="3719583"/>
            <a:ext cx="526830" cy="432000"/>
          </a:xfrm>
          <a:prstGeom prst="rect">
            <a:avLst/>
          </a:prstGeom>
        </p:spPr>
      </p:pic>
      <p:pic>
        <p:nvPicPr>
          <p:cNvPr id="105" name="图片 10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82214" y="3719583"/>
            <a:ext cx="526830" cy="432000"/>
          </a:xfrm>
          <a:prstGeom prst="rect">
            <a:avLst/>
          </a:prstGeom>
        </p:spPr>
      </p:pic>
      <p:pic>
        <p:nvPicPr>
          <p:cNvPr id="106" name="图片 105" descr="AC-蓝.png"/>
          <p:cNvPicPr>
            <a:picLocks noChangeAspect="1"/>
          </p:cNvPicPr>
          <p:nvPr/>
        </p:nvPicPr>
        <p:blipFill>
          <a:blip r:embed="rId9" cstate="print"/>
          <a:stretch>
            <a:fillRect/>
          </a:stretch>
        </p:blipFill>
        <p:spPr>
          <a:xfrm>
            <a:off x="8715044" y="2849444"/>
            <a:ext cx="540000" cy="441818"/>
          </a:xfrm>
          <a:prstGeom prst="rect">
            <a:avLst/>
          </a:prstGeom>
        </p:spPr>
      </p:pic>
      <p:pic>
        <p:nvPicPr>
          <p:cNvPr id="107" name="图片 106" descr="wifi信号蓝.png"/>
          <p:cNvPicPr>
            <a:picLocks noChangeAspect="1"/>
          </p:cNvPicPr>
          <p:nvPr/>
        </p:nvPicPr>
        <p:blipFill>
          <a:blip r:embed="rId5" cstate="print"/>
          <a:stretch>
            <a:fillRect/>
          </a:stretch>
        </p:blipFill>
        <p:spPr>
          <a:xfrm flipV="1">
            <a:off x="6285967" y="4274183"/>
            <a:ext cx="429928" cy="360000"/>
          </a:xfrm>
          <a:prstGeom prst="rect">
            <a:avLst/>
          </a:prstGeom>
        </p:spPr>
      </p:pic>
      <p:pic>
        <p:nvPicPr>
          <p:cNvPr id="108" name="图片 107" descr="wifi信号蓝.png"/>
          <p:cNvPicPr>
            <a:picLocks noChangeAspect="1"/>
          </p:cNvPicPr>
          <p:nvPr/>
        </p:nvPicPr>
        <p:blipFill>
          <a:blip r:embed="rId5" cstate="print"/>
          <a:stretch>
            <a:fillRect/>
          </a:stretch>
        </p:blipFill>
        <p:spPr>
          <a:xfrm flipV="1">
            <a:off x="7649817" y="4274183"/>
            <a:ext cx="429928" cy="360000"/>
          </a:xfrm>
          <a:prstGeom prst="rect">
            <a:avLst/>
          </a:prstGeom>
        </p:spPr>
      </p:pic>
      <p:pic>
        <p:nvPicPr>
          <p:cNvPr id="109" name="图片 108" descr="wifi信号蓝.png"/>
          <p:cNvPicPr>
            <a:picLocks noChangeAspect="1"/>
          </p:cNvPicPr>
          <p:nvPr/>
        </p:nvPicPr>
        <p:blipFill>
          <a:blip r:embed="rId5" cstate="print"/>
          <a:stretch>
            <a:fillRect/>
          </a:stretch>
        </p:blipFill>
        <p:spPr>
          <a:xfrm flipV="1">
            <a:off x="9026747" y="4274183"/>
            <a:ext cx="429928" cy="360000"/>
          </a:xfrm>
          <a:prstGeom prst="rect">
            <a:avLst/>
          </a:prstGeom>
        </p:spPr>
      </p:pic>
      <p:pic>
        <p:nvPicPr>
          <p:cNvPr id="110" name="图片 109" descr="笔记本电脑.png"/>
          <p:cNvPicPr>
            <a:picLocks noChangeAspect="1"/>
          </p:cNvPicPr>
          <p:nvPr/>
        </p:nvPicPr>
        <p:blipFill>
          <a:blip r:embed="rId4" cstate="print"/>
          <a:stretch>
            <a:fillRect/>
          </a:stretch>
        </p:blipFill>
        <p:spPr>
          <a:xfrm>
            <a:off x="6885476" y="4860462"/>
            <a:ext cx="539779" cy="338400"/>
          </a:xfrm>
          <a:prstGeom prst="rect">
            <a:avLst/>
          </a:prstGeom>
        </p:spPr>
      </p:pic>
      <p:pic>
        <p:nvPicPr>
          <p:cNvPr id="111" name="图片 110" descr="笔记本电脑.png"/>
          <p:cNvPicPr>
            <a:picLocks noChangeAspect="1"/>
          </p:cNvPicPr>
          <p:nvPr/>
        </p:nvPicPr>
        <p:blipFill>
          <a:blip r:embed="rId4" cstate="print"/>
          <a:stretch>
            <a:fillRect/>
          </a:stretch>
        </p:blipFill>
        <p:spPr>
          <a:xfrm>
            <a:off x="8334099" y="4860462"/>
            <a:ext cx="539779" cy="338400"/>
          </a:xfrm>
          <a:prstGeom prst="rect">
            <a:avLst/>
          </a:prstGeom>
        </p:spPr>
      </p:pic>
      <p:cxnSp>
        <p:nvCxnSpPr>
          <p:cNvPr id="112" name="直接连接符 111"/>
          <p:cNvCxnSpPr>
            <a:stCxn id="27" idx="3"/>
            <a:endCxn id="106" idx="1"/>
          </p:cNvCxnSpPr>
          <p:nvPr/>
        </p:nvCxnSpPr>
        <p:spPr>
          <a:xfrm>
            <a:off x="8134781" y="3069549"/>
            <a:ext cx="580263" cy="80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直接连接符 112"/>
          <p:cNvCxnSpPr>
            <a:stCxn id="103" idx="0"/>
            <a:endCxn id="27" idx="3"/>
          </p:cNvCxnSpPr>
          <p:nvPr/>
        </p:nvCxnSpPr>
        <p:spPr>
          <a:xfrm flipV="1">
            <a:off x="6500931" y="3069549"/>
            <a:ext cx="1633850" cy="65003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 name="直接连接符 113"/>
          <p:cNvCxnSpPr>
            <a:stCxn id="104" idx="0"/>
            <a:endCxn id="27" idx="2"/>
          </p:cNvCxnSpPr>
          <p:nvPr/>
        </p:nvCxnSpPr>
        <p:spPr>
          <a:xfrm flipV="1">
            <a:off x="7864781" y="3290636"/>
            <a:ext cx="0" cy="42894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5" name="直接连接符 114"/>
          <p:cNvCxnSpPr>
            <a:stCxn id="105" idx="0"/>
            <a:endCxn id="27" idx="1"/>
          </p:cNvCxnSpPr>
          <p:nvPr/>
        </p:nvCxnSpPr>
        <p:spPr>
          <a:xfrm flipH="1" flipV="1">
            <a:off x="7594781" y="3069549"/>
            <a:ext cx="1650848" cy="65003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27" name="图片 26"/>
          <p:cNvPicPr>
            <a:picLocks noChangeAspect="1"/>
          </p:cNvPicPr>
          <p:nvPr/>
        </p:nvPicPr>
        <p:blipFill>
          <a:blip r:embed="rId10"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594781" y="2848462"/>
            <a:ext cx="540000" cy="442174"/>
          </a:xfrm>
          <a:prstGeom prst="rect">
            <a:avLst/>
          </a:prstGeom>
        </p:spPr>
      </p:pic>
      <p:sp>
        <p:nvSpPr>
          <p:cNvPr id="116" name="文本框 115"/>
          <p:cNvSpPr txBox="1"/>
          <p:nvPr/>
        </p:nvSpPr>
        <p:spPr>
          <a:xfrm>
            <a:off x="9456675" y="3689663"/>
            <a:ext cx="2222083" cy="523220"/>
          </a:xfrm>
          <a:prstGeom prst="rect">
            <a:avLst/>
          </a:prstGeom>
          <a:noFill/>
        </p:spPr>
        <p:txBody>
          <a:bodyPr wrap="none" rtlCol="0">
            <a:spAutoFit/>
          </a:bodyPr>
          <a:lstStyle/>
          <a:p>
            <a:r>
              <a:rPr lang="zh-CN" altLang="en-US" sz="1400" b="1" dirty="0"/>
              <a:t>无线瘦</a:t>
            </a:r>
            <a:r>
              <a:rPr lang="en-US" altLang="zh-CN" sz="1400" b="1" dirty="0"/>
              <a:t>AP</a:t>
            </a:r>
          </a:p>
          <a:p>
            <a:r>
              <a:rPr lang="en-US" altLang="zh-CN" sz="1400" dirty="0"/>
              <a:t>(Fit Access Point, FIT AP)</a:t>
            </a:r>
            <a:endParaRPr lang="zh-CN" altLang="en-US" sz="1400" dirty="0"/>
          </a:p>
        </p:txBody>
      </p:sp>
      <p:sp>
        <p:nvSpPr>
          <p:cNvPr id="119" name="文本框 118"/>
          <p:cNvSpPr txBox="1"/>
          <p:nvPr/>
        </p:nvSpPr>
        <p:spPr>
          <a:xfrm>
            <a:off x="6710968" y="5260001"/>
            <a:ext cx="902811" cy="307777"/>
          </a:xfrm>
          <a:prstGeom prst="rect">
            <a:avLst/>
          </a:prstGeom>
          <a:noFill/>
        </p:spPr>
        <p:txBody>
          <a:bodyPr wrap="none" rtlCol="0">
            <a:spAutoFit/>
          </a:bodyPr>
          <a:lstStyle/>
          <a:p>
            <a:pPr algn="ctr"/>
            <a:r>
              <a:rPr lang="zh-CN" altLang="en-US" sz="1400" dirty="0"/>
              <a:t>无线终端</a:t>
            </a:r>
          </a:p>
        </p:txBody>
      </p:sp>
      <p:sp>
        <p:nvSpPr>
          <p:cNvPr id="120" name="文本框 119"/>
          <p:cNvSpPr txBox="1"/>
          <p:nvPr/>
        </p:nvSpPr>
        <p:spPr>
          <a:xfrm>
            <a:off x="8152582" y="5260001"/>
            <a:ext cx="902811" cy="307777"/>
          </a:xfrm>
          <a:prstGeom prst="rect">
            <a:avLst/>
          </a:prstGeom>
          <a:noFill/>
        </p:spPr>
        <p:txBody>
          <a:bodyPr wrap="none" rtlCol="0">
            <a:spAutoFit/>
          </a:bodyPr>
          <a:lstStyle/>
          <a:p>
            <a:pPr algn="ctr"/>
            <a:r>
              <a:rPr lang="zh-CN" altLang="en-US" sz="1400" dirty="0"/>
              <a:t>无线终端</a:t>
            </a:r>
          </a:p>
        </p:txBody>
      </p:sp>
      <p:grpSp>
        <p:nvGrpSpPr>
          <p:cNvPr id="76" name="组合 75"/>
          <p:cNvGrpSpPr/>
          <p:nvPr/>
        </p:nvGrpSpPr>
        <p:grpSpPr>
          <a:xfrm>
            <a:off x="7384792" y="1961177"/>
            <a:ext cx="959978" cy="608825"/>
            <a:chOff x="7718163" y="1312242"/>
            <a:chExt cx="959978" cy="608825"/>
          </a:xfrm>
        </p:grpSpPr>
        <p:sp>
          <p:nvSpPr>
            <p:cNvPr id="77" name="任意多边形 76"/>
            <p:cNvSpPr/>
            <p:nvPr/>
          </p:nvSpPr>
          <p:spPr>
            <a:xfrm>
              <a:off x="7718163" y="1312242"/>
              <a:ext cx="959978" cy="608825"/>
            </a:xfrm>
            <a:custGeom>
              <a:avLst/>
              <a:gdLst>
                <a:gd name="connsiteX0" fmla="*/ 532724 w 1247922"/>
                <a:gd name="connsiteY0" fmla="*/ 0 h 834397"/>
                <a:gd name="connsiteX1" fmla="*/ 694518 w 1247922"/>
                <a:gd name="connsiteY1" fmla="*/ 49421 h 834397"/>
                <a:gd name="connsiteX2" fmla="*/ 733395 w 1247922"/>
                <a:gd name="connsiteY2" fmla="*/ 81498 h 834397"/>
                <a:gd name="connsiteX3" fmla="*/ 749230 w 1247922"/>
                <a:gd name="connsiteY3" fmla="*/ 76583 h 834397"/>
                <a:gd name="connsiteX4" fmla="*/ 793903 w 1247922"/>
                <a:gd name="connsiteY4" fmla="*/ 72079 h 834397"/>
                <a:gd name="connsiteX5" fmla="*/ 998149 w 1247922"/>
                <a:gd name="connsiteY5" fmla="*/ 207463 h 834397"/>
                <a:gd name="connsiteX6" fmla="*/ 1002990 w 1247922"/>
                <a:gd name="connsiteY6" fmla="*/ 231436 h 834397"/>
                <a:gd name="connsiteX7" fmla="*/ 1004804 w 1247922"/>
                <a:gd name="connsiteY7" fmla="*/ 231619 h 834397"/>
                <a:gd name="connsiteX8" fmla="*/ 1247922 w 1247922"/>
                <a:gd name="connsiteY8" fmla="*/ 529915 h 834397"/>
                <a:gd name="connsiteX9" fmla="*/ 1004804 w 1247922"/>
                <a:gd name="connsiteY9" fmla="*/ 828211 h 834397"/>
                <a:gd name="connsiteX10" fmla="*/ 952069 w 1247922"/>
                <a:gd name="connsiteY10" fmla="*/ 833527 h 834397"/>
                <a:gd name="connsiteX11" fmla="*/ 952069 w 1247922"/>
                <a:gd name="connsiteY11" fmla="*/ 834396 h 834397"/>
                <a:gd name="connsiteX12" fmla="*/ 943450 w 1247922"/>
                <a:gd name="connsiteY12" fmla="*/ 834396 h 834397"/>
                <a:gd name="connsiteX13" fmla="*/ 943440 w 1247922"/>
                <a:gd name="connsiteY13" fmla="*/ 834397 h 834397"/>
                <a:gd name="connsiteX14" fmla="*/ 943430 w 1247922"/>
                <a:gd name="connsiteY14" fmla="*/ 834396 h 834397"/>
                <a:gd name="connsiteX15" fmla="*/ 336399 w 1247922"/>
                <a:gd name="connsiteY15" fmla="*/ 834396 h 834397"/>
                <a:gd name="connsiteX16" fmla="*/ 332170 w 1247922"/>
                <a:gd name="connsiteY16" fmla="*/ 834396 h 834397"/>
                <a:gd name="connsiteX17" fmla="*/ 332170 w 1247922"/>
                <a:gd name="connsiteY17" fmla="*/ 833980 h 834397"/>
                <a:gd name="connsiteX18" fmla="*/ 268603 w 1247922"/>
                <a:gd name="connsiteY18" fmla="*/ 827723 h 834397"/>
                <a:gd name="connsiteX19" fmla="*/ 0 w 1247922"/>
                <a:gd name="connsiteY19" fmla="*/ 505953 h 834397"/>
                <a:gd name="connsiteX20" fmla="*/ 205457 w 1247922"/>
                <a:gd name="connsiteY20" fmla="*/ 203321 h 834397"/>
                <a:gd name="connsiteX21" fmla="*/ 263275 w 1247922"/>
                <a:gd name="connsiteY21" fmla="*/ 185798 h 834397"/>
                <a:gd name="connsiteX22" fmla="*/ 266087 w 1247922"/>
                <a:gd name="connsiteY22" fmla="*/ 176739 h 834397"/>
                <a:gd name="connsiteX23" fmla="*/ 532724 w 1247922"/>
                <a:gd name="connsiteY23" fmla="*/ 0 h 834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47922" h="834397">
                  <a:moveTo>
                    <a:pt x="532724" y="0"/>
                  </a:moveTo>
                  <a:cubicBezTo>
                    <a:pt x="592656" y="0"/>
                    <a:pt x="648333" y="18219"/>
                    <a:pt x="694518" y="49421"/>
                  </a:cubicBezTo>
                  <a:lnTo>
                    <a:pt x="733395" y="81498"/>
                  </a:lnTo>
                  <a:lnTo>
                    <a:pt x="749230" y="76583"/>
                  </a:lnTo>
                  <a:cubicBezTo>
                    <a:pt x="763659" y="73630"/>
                    <a:pt x="778600" y="72079"/>
                    <a:pt x="793903" y="72079"/>
                  </a:cubicBezTo>
                  <a:cubicBezTo>
                    <a:pt x="885720" y="72079"/>
                    <a:pt x="964499" y="127903"/>
                    <a:pt x="998149" y="207463"/>
                  </a:cubicBezTo>
                  <a:lnTo>
                    <a:pt x="1002990" y="231436"/>
                  </a:lnTo>
                  <a:lnTo>
                    <a:pt x="1004804" y="231619"/>
                  </a:lnTo>
                  <a:cubicBezTo>
                    <a:pt x="1143551" y="260011"/>
                    <a:pt x="1247922" y="382774"/>
                    <a:pt x="1247922" y="529915"/>
                  </a:cubicBezTo>
                  <a:cubicBezTo>
                    <a:pt x="1247922" y="677056"/>
                    <a:pt x="1143551" y="799819"/>
                    <a:pt x="1004804" y="828211"/>
                  </a:cubicBezTo>
                  <a:lnTo>
                    <a:pt x="952069" y="833527"/>
                  </a:lnTo>
                  <a:lnTo>
                    <a:pt x="952069" y="834396"/>
                  </a:lnTo>
                  <a:lnTo>
                    <a:pt x="943450" y="834396"/>
                  </a:lnTo>
                  <a:lnTo>
                    <a:pt x="943440" y="834397"/>
                  </a:lnTo>
                  <a:lnTo>
                    <a:pt x="943430" y="834396"/>
                  </a:lnTo>
                  <a:lnTo>
                    <a:pt x="336399" y="834396"/>
                  </a:lnTo>
                  <a:lnTo>
                    <a:pt x="332170" y="834396"/>
                  </a:lnTo>
                  <a:lnTo>
                    <a:pt x="332170" y="833980"/>
                  </a:lnTo>
                  <a:lnTo>
                    <a:pt x="268603" y="827723"/>
                  </a:lnTo>
                  <a:cubicBezTo>
                    <a:pt x="115312" y="797097"/>
                    <a:pt x="0" y="664673"/>
                    <a:pt x="0" y="505953"/>
                  </a:cubicBezTo>
                  <a:cubicBezTo>
                    <a:pt x="0" y="369908"/>
                    <a:pt x="84719" y="253181"/>
                    <a:pt x="205457" y="203321"/>
                  </a:cubicBezTo>
                  <a:lnTo>
                    <a:pt x="263275" y="185798"/>
                  </a:lnTo>
                  <a:lnTo>
                    <a:pt x="266087" y="176739"/>
                  </a:lnTo>
                  <a:cubicBezTo>
                    <a:pt x="310017" y="72877"/>
                    <a:pt x="412860" y="0"/>
                    <a:pt x="532724" y="0"/>
                  </a:cubicBezTo>
                  <a:close/>
                </a:path>
              </a:pathLst>
            </a:custGeom>
            <a:solidFill>
              <a:schemeClr val="bg1"/>
            </a:solid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bg1">
                    <a:lumMod val="50000"/>
                  </a:schemeClr>
                </a:solidFill>
              </a:endParaRPr>
            </a:p>
          </p:txBody>
        </p:sp>
        <p:sp>
          <p:nvSpPr>
            <p:cNvPr id="78" name="矩形 77"/>
            <p:cNvSpPr/>
            <p:nvPr/>
          </p:nvSpPr>
          <p:spPr>
            <a:xfrm>
              <a:off x="7769297" y="1509796"/>
              <a:ext cx="878766" cy="323165"/>
            </a:xfrm>
            <a:prstGeom prst="rect">
              <a:avLst/>
            </a:prstGeom>
            <a:noFill/>
          </p:spPr>
          <p:txBody>
            <a:bodyPr wrap="none">
              <a:spAutoFit/>
            </a:bodyPr>
            <a:lstStyle/>
            <a:p>
              <a:pPr algn="ctr" defTabSz="814388">
                <a:buClr>
                  <a:schemeClr val="accent1"/>
                </a:buClr>
                <a:buSzPct val="100000"/>
              </a:pPr>
              <a:r>
                <a:rPr lang="en-US" altLang="zh-CN" sz="1500" kern="0" dirty="0">
                  <a:solidFill>
                    <a:schemeClr val="bg1">
                      <a:lumMod val="50000"/>
                    </a:schemeClr>
                  </a:solidFill>
                  <a:cs typeface="Arial" pitchFamily="34" charset="0"/>
                </a:rPr>
                <a:t>Internet</a:t>
              </a:r>
              <a:endParaRPr lang="zh-CN" altLang="en-US" sz="1500" kern="0" dirty="0">
                <a:solidFill>
                  <a:schemeClr val="bg1">
                    <a:lumMod val="50000"/>
                  </a:schemeClr>
                </a:solidFill>
                <a:cs typeface="Arial" pitchFamily="34" charset="0"/>
              </a:endParaRPr>
            </a:p>
          </p:txBody>
        </p:sp>
      </p:grpSp>
      <p:grpSp>
        <p:nvGrpSpPr>
          <p:cNvPr id="79" name="组合 78"/>
          <p:cNvGrpSpPr/>
          <p:nvPr/>
        </p:nvGrpSpPr>
        <p:grpSpPr>
          <a:xfrm>
            <a:off x="1764357" y="1961177"/>
            <a:ext cx="959978" cy="608825"/>
            <a:chOff x="7718163" y="1312242"/>
            <a:chExt cx="959978" cy="608825"/>
          </a:xfrm>
        </p:grpSpPr>
        <p:sp>
          <p:nvSpPr>
            <p:cNvPr id="91" name="任意多边形 90"/>
            <p:cNvSpPr/>
            <p:nvPr/>
          </p:nvSpPr>
          <p:spPr>
            <a:xfrm>
              <a:off x="7718163" y="1312242"/>
              <a:ext cx="959978" cy="608825"/>
            </a:xfrm>
            <a:custGeom>
              <a:avLst/>
              <a:gdLst>
                <a:gd name="connsiteX0" fmla="*/ 532724 w 1247922"/>
                <a:gd name="connsiteY0" fmla="*/ 0 h 834397"/>
                <a:gd name="connsiteX1" fmla="*/ 694518 w 1247922"/>
                <a:gd name="connsiteY1" fmla="*/ 49421 h 834397"/>
                <a:gd name="connsiteX2" fmla="*/ 733395 w 1247922"/>
                <a:gd name="connsiteY2" fmla="*/ 81498 h 834397"/>
                <a:gd name="connsiteX3" fmla="*/ 749230 w 1247922"/>
                <a:gd name="connsiteY3" fmla="*/ 76583 h 834397"/>
                <a:gd name="connsiteX4" fmla="*/ 793903 w 1247922"/>
                <a:gd name="connsiteY4" fmla="*/ 72079 h 834397"/>
                <a:gd name="connsiteX5" fmla="*/ 998149 w 1247922"/>
                <a:gd name="connsiteY5" fmla="*/ 207463 h 834397"/>
                <a:gd name="connsiteX6" fmla="*/ 1002990 w 1247922"/>
                <a:gd name="connsiteY6" fmla="*/ 231436 h 834397"/>
                <a:gd name="connsiteX7" fmla="*/ 1004804 w 1247922"/>
                <a:gd name="connsiteY7" fmla="*/ 231619 h 834397"/>
                <a:gd name="connsiteX8" fmla="*/ 1247922 w 1247922"/>
                <a:gd name="connsiteY8" fmla="*/ 529915 h 834397"/>
                <a:gd name="connsiteX9" fmla="*/ 1004804 w 1247922"/>
                <a:gd name="connsiteY9" fmla="*/ 828211 h 834397"/>
                <a:gd name="connsiteX10" fmla="*/ 952069 w 1247922"/>
                <a:gd name="connsiteY10" fmla="*/ 833527 h 834397"/>
                <a:gd name="connsiteX11" fmla="*/ 952069 w 1247922"/>
                <a:gd name="connsiteY11" fmla="*/ 834396 h 834397"/>
                <a:gd name="connsiteX12" fmla="*/ 943450 w 1247922"/>
                <a:gd name="connsiteY12" fmla="*/ 834396 h 834397"/>
                <a:gd name="connsiteX13" fmla="*/ 943440 w 1247922"/>
                <a:gd name="connsiteY13" fmla="*/ 834397 h 834397"/>
                <a:gd name="connsiteX14" fmla="*/ 943430 w 1247922"/>
                <a:gd name="connsiteY14" fmla="*/ 834396 h 834397"/>
                <a:gd name="connsiteX15" fmla="*/ 336399 w 1247922"/>
                <a:gd name="connsiteY15" fmla="*/ 834396 h 834397"/>
                <a:gd name="connsiteX16" fmla="*/ 332170 w 1247922"/>
                <a:gd name="connsiteY16" fmla="*/ 834396 h 834397"/>
                <a:gd name="connsiteX17" fmla="*/ 332170 w 1247922"/>
                <a:gd name="connsiteY17" fmla="*/ 833980 h 834397"/>
                <a:gd name="connsiteX18" fmla="*/ 268603 w 1247922"/>
                <a:gd name="connsiteY18" fmla="*/ 827723 h 834397"/>
                <a:gd name="connsiteX19" fmla="*/ 0 w 1247922"/>
                <a:gd name="connsiteY19" fmla="*/ 505953 h 834397"/>
                <a:gd name="connsiteX20" fmla="*/ 205457 w 1247922"/>
                <a:gd name="connsiteY20" fmla="*/ 203321 h 834397"/>
                <a:gd name="connsiteX21" fmla="*/ 263275 w 1247922"/>
                <a:gd name="connsiteY21" fmla="*/ 185798 h 834397"/>
                <a:gd name="connsiteX22" fmla="*/ 266087 w 1247922"/>
                <a:gd name="connsiteY22" fmla="*/ 176739 h 834397"/>
                <a:gd name="connsiteX23" fmla="*/ 532724 w 1247922"/>
                <a:gd name="connsiteY23" fmla="*/ 0 h 834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47922" h="834397">
                  <a:moveTo>
                    <a:pt x="532724" y="0"/>
                  </a:moveTo>
                  <a:cubicBezTo>
                    <a:pt x="592656" y="0"/>
                    <a:pt x="648333" y="18219"/>
                    <a:pt x="694518" y="49421"/>
                  </a:cubicBezTo>
                  <a:lnTo>
                    <a:pt x="733395" y="81498"/>
                  </a:lnTo>
                  <a:lnTo>
                    <a:pt x="749230" y="76583"/>
                  </a:lnTo>
                  <a:cubicBezTo>
                    <a:pt x="763659" y="73630"/>
                    <a:pt x="778600" y="72079"/>
                    <a:pt x="793903" y="72079"/>
                  </a:cubicBezTo>
                  <a:cubicBezTo>
                    <a:pt x="885720" y="72079"/>
                    <a:pt x="964499" y="127903"/>
                    <a:pt x="998149" y="207463"/>
                  </a:cubicBezTo>
                  <a:lnTo>
                    <a:pt x="1002990" y="231436"/>
                  </a:lnTo>
                  <a:lnTo>
                    <a:pt x="1004804" y="231619"/>
                  </a:lnTo>
                  <a:cubicBezTo>
                    <a:pt x="1143551" y="260011"/>
                    <a:pt x="1247922" y="382774"/>
                    <a:pt x="1247922" y="529915"/>
                  </a:cubicBezTo>
                  <a:cubicBezTo>
                    <a:pt x="1247922" y="677056"/>
                    <a:pt x="1143551" y="799819"/>
                    <a:pt x="1004804" y="828211"/>
                  </a:cubicBezTo>
                  <a:lnTo>
                    <a:pt x="952069" y="833527"/>
                  </a:lnTo>
                  <a:lnTo>
                    <a:pt x="952069" y="834396"/>
                  </a:lnTo>
                  <a:lnTo>
                    <a:pt x="943450" y="834396"/>
                  </a:lnTo>
                  <a:lnTo>
                    <a:pt x="943440" y="834397"/>
                  </a:lnTo>
                  <a:lnTo>
                    <a:pt x="943430" y="834396"/>
                  </a:lnTo>
                  <a:lnTo>
                    <a:pt x="336399" y="834396"/>
                  </a:lnTo>
                  <a:lnTo>
                    <a:pt x="332170" y="834396"/>
                  </a:lnTo>
                  <a:lnTo>
                    <a:pt x="332170" y="833980"/>
                  </a:lnTo>
                  <a:lnTo>
                    <a:pt x="268603" y="827723"/>
                  </a:lnTo>
                  <a:cubicBezTo>
                    <a:pt x="115312" y="797097"/>
                    <a:pt x="0" y="664673"/>
                    <a:pt x="0" y="505953"/>
                  </a:cubicBezTo>
                  <a:cubicBezTo>
                    <a:pt x="0" y="369908"/>
                    <a:pt x="84719" y="253181"/>
                    <a:pt x="205457" y="203321"/>
                  </a:cubicBezTo>
                  <a:lnTo>
                    <a:pt x="263275" y="185798"/>
                  </a:lnTo>
                  <a:lnTo>
                    <a:pt x="266087" y="176739"/>
                  </a:lnTo>
                  <a:cubicBezTo>
                    <a:pt x="310017" y="72877"/>
                    <a:pt x="412860" y="0"/>
                    <a:pt x="532724" y="0"/>
                  </a:cubicBezTo>
                  <a:close/>
                </a:path>
              </a:pathLst>
            </a:custGeom>
            <a:solidFill>
              <a:schemeClr val="bg1"/>
            </a:solid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98" name="矩形 97"/>
            <p:cNvSpPr/>
            <p:nvPr/>
          </p:nvSpPr>
          <p:spPr>
            <a:xfrm>
              <a:off x="7769297" y="1509796"/>
              <a:ext cx="878766" cy="323165"/>
            </a:xfrm>
            <a:prstGeom prst="rect">
              <a:avLst/>
            </a:prstGeom>
            <a:noFill/>
          </p:spPr>
          <p:txBody>
            <a:bodyPr wrap="none">
              <a:spAutoFit/>
            </a:bodyPr>
            <a:lstStyle/>
            <a:p>
              <a:pPr algn="ctr" defTabSz="814388">
                <a:buClr>
                  <a:schemeClr val="accent1"/>
                </a:buClr>
                <a:buSzPct val="100000"/>
              </a:pPr>
              <a:r>
                <a:rPr lang="en-US" altLang="zh-CN" sz="1500" kern="0" dirty="0">
                  <a:solidFill>
                    <a:schemeClr val="bg1">
                      <a:lumMod val="50000"/>
                    </a:schemeClr>
                  </a:solidFill>
                  <a:cs typeface="Arial" pitchFamily="34" charset="0"/>
                </a:rPr>
                <a:t>Internet</a:t>
              </a:r>
              <a:endParaRPr lang="zh-CN" altLang="en-US" sz="1500" kern="0" dirty="0">
                <a:solidFill>
                  <a:schemeClr val="bg1">
                    <a:lumMod val="50000"/>
                  </a:schemeClr>
                </a:solidFill>
                <a:cs typeface="Arial" pitchFamily="34" charset="0"/>
              </a:endParaRPr>
            </a:p>
          </p:txBody>
        </p:sp>
      </p:grpSp>
      <p:sp>
        <p:nvSpPr>
          <p:cNvPr id="46" name="五边形 45"/>
          <p:cNvSpPr/>
          <p:nvPr/>
        </p:nvSpPr>
        <p:spPr bwMode="auto">
          <a:xfrm>
            <a:off x="9964034" y="126000"/>
            <a:ext cx="900100" cy="213120"/>
          </a:xfrm>
          <a:prstGeom prst="homePlate">
            <a:avLst/>
          </a:prstGeom>
          <a:solidFill>
            <a:schemeClr val="bg1">
              <a:lumMod val="85000"/>
            </a:schemeClr>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fontAlgn="b"/>
            <a:r>
              <a:rPr lang="zh-CN" altLang="en-US" sz="1200" kern="0" dirty="0">
                <a:latin typeface="Huawei Sans" panose="020C0503030203020204" pitchFamily="34" charset="0"/>
                <a:ea typeface="方正兰亭黑简体" panose="02000000000000000000" pitchFamily="2" charset="-122"/>
                <a:cs typeface="Huawei Sans" panose="020C0503030203020204" pitchFamily="34" charset="0"/>
              </a:rPr>
              <a:t>网络通信</a:t>
            </a:r>
          </a:p>
        </p:txBody>
      </p:sp>
      <p:sp>
        <p:nvSpPr>
          <p:cNvPr id="50" name="燕尾形 49"/>
          <p:cNvSpPr/>
          <p:nvPr/>
        </p:nvSpPr>
        <p:spPr bwMode="auto">
          <a:xfrm>
            <a:off x="10800000" y="126000"/>
            <a:ext cx="1260000" cy="213120"/>
          </a:xfrm>
          <a:prstGeom prst="chevron">
            <a:avLst/>
          </a:prstGeom>
          <a:solidFill>
            <a:srgbClr val="00B0F0"/>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fontAlgn="b"/>
            <a:r>
              <a:rPr lang="zh-CN" altLang="en-US" sz="1200" b="1" kern="0" dirty="0">
                <a:solidFill>
                  <a:srgbClr val="FFFFFF"/>
                </a:solidFill>
                <a:latin typeface="Huawei Sans" panose="020C0503030203020204" pitchFamily="34" charset="0"/>
                <a:ea typeface="方正兰亭黑简体" panose="02000000000000000000" pitchFamily="2" charset="-122"/>
                <a:cs typeface="Huawei Sans" panose="020C0503030203020204" pitchFamily="34" charset="0"/>
              </a:rPr>
              <a:t>数据通信网络</a:t>
            </a:r>
          </a:p>
        </p:txBody>
      </p:sp>
    </p:spTree>
    <p:extLst>
      <p:ext uri="{BB962C8B-B14F-4D97-AF65-F5344CB8AC3E}">
        <p14:creationId xmlns:p14="http://schemas.microsoft.com/office/powerpoint/2010/main" val="20402540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10"/>
          </p:nvPr>
        </p:nvSpPr>
        <p:spPr/>
        <p:txBody>
          <a:bodyPr/>
          <a:lstStyle/>
          <a:p>
            <a:r>
              <a:rPr lang="zh-CN" altLang="en-US" dirty="0" smtClean="0">
                <a:solidFill>
                  <a:schemeClr val="bg1">
                    <a:lumMod val="50000"/>
                  </a:schemeClr>
                </a:solidFill>
              </a:rPr>
              <a:t>通信与网络</a:t>
            </a:r>
          </a:p>
          <a:p>
            <a:r>
              <a:rPr lang="zh-CN" altLang="en-US" b="1" dirty="0" smtClean="0"/>
              <a:t>网络类型与网络拓扑</a:t>
            </a:r>
          </a:p>
          <a:p>
            <a:r>
              <a:rPr lang="zh-CN" altLang="en-US" dirty="0" smtClean="0">
                <a:solidFill>
                  <a:schemeClr val="bg1">
                    <a:lumMod val="50000"/>
                  </a:schemeClr>
                </a:solidFill>
              </a:rPr>
              <a:t>网络工程与网络工程师</a:t>
            </a:r>
          </a:p>
          <a:p>
            <a:endParaRPr lang="zh-CN" altLang="en-US" dirty="0"/>
          </a:p>
        </p:txBody>
      </p:sp>
    </p:spTree>
    <p:extLst>
      <p:ext uri="{BB962C8B-B14F-4D97-AF65-F5344CB8AC3E}">
        <p14:creationId xmlns:p14="http://schemas.microsoft.com/office/powerpoint/2010/main" val="194845032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zh-CN" altLang="en-US" smtClean="0"/>
              <a:t>局域网、城域网、广域网</a:t>
            </a:r>
            <a:endParaRPr lang="zh-CN" altLang="en-US" dirty="0"/>
          </a:p>
        </p:txBody>
      </p:sp>
      <p:sp>
        <p:nvSpPr>
          <p:cNvPr id="5" name="文本占位符 4"/>
          <p:cNvSpPr>
            <a:spLocks noGrp="1"/>
          </p:cNvSpPr>
          <p:nvPr>
            <p:ph type="body" sz="quarter" idx="10"/>
          </p:nvPr>
        </p:nvSpPr>
        <p:spPr/>
        <p:txBody>
          <a:bodyPr/>
          <a:lstStyle/>
          <a:p>
            <a:r>
              <a:rPr lang="zh-CN" altLang="en-US" sz="2000" dirty="0" smtClean="0"/>
              <a:t>按照地理覆盖范围来划分，网络可以分为局域网 </a:t>
            </a:r>
            <a:r>
              <a:rPr lang="en-US" altLang="zh-CN" sz="2000" dirty="0" smtClean="0"/>
              <a:t>(Local Area Network)</a:t>
            </a:r>
            <a:r>
              <a:rPr lang="zh-CN" altLang="en-US" sz="2000" dirty="0" smtClean="0"/>
              <a:t>、城域网 </a:t>
            </a:r>
            <a:r>
              <a:rPr lang="en-US" altLang="zh-CN" sz="2000" dirty="0" smtClean="0"/>
              <a:t>(Metropolitan Area Network) </a:t>
            </a:r>
            <a:r>
              <a:rPr lang="zh-CN" altLang="en-US" sz="2000" dirty="0" smtClean="0"/>
              <a:t>和广域网 </a:t>
            </a:r>
            <a:r>
              <a:rPr lang="en-US" altLang="zh-CN" sz="2000" dirty="0" smtClean="0"/>
              <a:t>(Wide Area Network)</a:t>
            </a:r>
            <a:r>
              <a:rPr lang="zh-CN" altLang="en-US" sz="2000" dirty="0" smtClean="0"/>
              <a:t>。</a:t>
            </a:r>
            <a:endParaRPr lang="en-US" altLang="zh-CN" sz="2000" dirty="0" smtClean="0"/>
          </a:p>
          <a:p>
            <a:pPr lvl="1"/>
            <a:r>
              <a:rPr lang="zh-CN" altLang="en-US" sz="1600" dirty="0" smtClean="0"/>
              <a:t>局域网（</a:t>
            </a:r>
            <a:r>
              <a:rPr lang="en-US" altLang="zh-CN" sz="1600" dirty="0" smtClean="0"/>
              <a:t>LAN</a:t>
            </a:r>
            <a:r>
              <a:rPr lang="zh-CN" altLang="en-US" sz="1600" dirty="0" smtClean="0"/>
              <a:t>）：</a:t>
            </a:r>
            <a:endParaRPr lang="en-US" altLang="zh-CN" sz="1600" dirty="0" smtClean="0"/>
          </a:p>
          <a:p>
            <a:pPr lvl="2"/>
            <a:r>
              <a:rPr lang="zh-CN" altLang="en-US" sz="1400" dirty="0" smtClean="0"/>
              <a:t>在某一地理区域内由计算机、服务器以及各种网络设备组成的网络。局域网的覆盖范围一般是方圆几千米以内。</a:t>
            </a:r>
          </a:p>
          <a:p>
            <a:pPr lvl="2"/>
            <a:r>
              <a:rPr lang="zh-CN" altLang="en-US" sz="1400" dirty="0" smtClean="0"/>
              <a:t>典型的局域网有：一家公司的办公网络，一个网吧的网络，一个家庭网络等。</a:t>
            </a:r>
          </a:p>
          <a:p>
            <a:pPr lvl="1"/>
            <a:r>
              <a:rPr lang="zh-CN" altLang="en-US" sz="1600" dirty="0" smtClean="0"/>
              <a:t>城域网（</a:t>
            </a:r>
            <a:r>
              <a:rPr lang="en-US" altLang="zh-CN" sz="1600" dirty="0" smtClean="0"/>
              <a:t>MAN</a:t>
            </a:r>
            <a:r>
              <a:rPr lang="zh-CN" altLang="en-US" sz="1600" dirty="0" smtClean="0"/>
              <a:t>）：</a:t>
            </a:r>
            <a:endParaRPr lang="en-US" altLang="zh-CN" sz="1600" dirty="0" smtClean="0"/>
          </a:p>
          <a:p>
            <a:pPr lvl="2"/>
            <a:r>
              <a:rPr lang="zh-CN" altLang="en-US" sz="1400" dirty="0" smtClean="0"/>
              <a:t>在一个城市范围内所建立的计算机通信网络。</a:t>
            </a:r>
          </a:p>
          <a:p>
            <a:pPr lvl="2"/>
            <a:r>
              <a:rPr lang="zh-CN" altLang="en-US" sz="1400" dirty="0" smtClean="0"/>
              <a:t>典型的城域网有：宽带城域网、教育城域网、市级或省级电子政务专网等。</a:t>
            </a:r>
          </a:p>
          <a:p>
            <a:pPr lvl="1"/>
            <a:r>
              <a:rPr lang="zh-CN" altLang="en-US" sz="1600" dirty="0" smtClean="0"/>
              <a:t>广域网（</a:t>
            </a:r>
            <a:r>
              <a:rPr lang="en-US" altLang="zh-CN" sz="1600" dirty="0" smtClean="0"/>
              <a:t>WAN</a:t>
            </a:r>
            <a:r>
              <a:rPr lang="zh-CN" altLang="en-US" sz="1600" dirty="0" smtClean="0"/>
              <a:t>）：</a:t>
            </a:r>
            <a:endParaRPr lang="en-US" altLang="zh-CN" sz="1600" dirty="0" smtClean="0"/>
          </a:p>
          <a:p>
            <a:pPr lvl="2"/>
            <a:r>
              <a:rPr lang="zh-CN" altLang="en-US" sz="1400" dirty="0" smtClean="0"/>
              <a:t>通常覆盖很大的地理范围，从几十公里到几千公里。它能连接多个城市甚至国家，并能提供远距离通信，形成国际性的大型网络。</a:t>
            </a:r>
          </a:p>
          <a:p>
            <a:pPr lvl="2"/>
            <a:r>
              <a:rPr lang="zh-CN" altLang="en-US" sz="1400" dirty="0" smtClean="0"/>
              <a:t>典型的广域网有：</a:t>
            </a:r>
            <a:r>
              <a:rPr lang="en-US" altLang="zh-CN" sz="1400" dirty="0" smtClean="0"/>
              <a:t>Internet</a:t>
            </a:r>
            <a:r>
              <a:rPr lang="zh-CN" altLang="en-US" sz="1400" dirty="0" smtClean="0"/>
              <a:t>（因特网）。</a:t>
            </a:r>
            <a:endParaRPr lang="zh-CN" altLang="en-US" sz="1400" dirty="0"/>
          </a:p>
        </p:txBody>
      </p:sp>
      <p:sp>
        <p:nvSpPr>
          <p:cNvPr id="14" name="五边形 13"/>
          <p:cNvSpPr/>
          <p:nvPr/>
        </p:nvSpPr>
        <p:spPr bwMode="auto">
          <a:xfrm>
            <a:off x="10324646" y="126000"/>
            <a:ext cx="900100" cy="213120"/>
          </a:xfrm>
          <a:prstGeom prst="homePlate">
            <a:avLst/>
          </a:prstGeom>
          <a:solidFill>
            <a:srgbClr val="00B0F0"/>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fontAlgn="b"/>
            <a:r>
              <a:rPr lang="zh-CN" altLang="en-US" sz="1200" b="1" kern="0" dirty="0">
                <a:solidFill>
                  <a:srgbClr val="FFFFFF"/>
                </a:solidFill>
                <a:latin typeface="Huawei Sans" panose="020C0503030203020204" pitchFamily="34" charset="0"/>
                <a:ea typeface="方正兰亭黑简体" panose="02000000000000000000" pitchFamily="2" charset="-122"/>
                <a:cs typeface="Huawei Sans" panose="020C0503030203020204" pitchFamily="34" charset="0"/>
              </a:rPr>
              <a:t>网络类型</a:t>
            </a:r>
          </a:p>
        </p:txBody>
      </p:sp>
      <p:sp>
        <p:nvSpPr>
          <p:cNvPr id="15" name="燕尾形 14"/>
          <p:cNvSpPr/>
          <p:nvPr/>
        </p:nvSpPr>
        <p:spPr bwMode="auto">
          <a:xfrm>
            <a:off x="11140816" y="126000"/>
            <a:ext cx="900000" cy="213120"/>
          </a:xfrm>
          <a:prstGeom prst="chevron">
            <a:avLst/>
          </a:prstGeom>
          <a:solidFill>
            <a:schemeClr val="bg1">
              <a:lumMod val="85000"/>
            </a:schemeClr>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fontAlgn="b"/>
            <a:r>
              <a:rPr lang="zh-CN" altLang="en-US" sz="1200" kern="0" dirty="0">
                <a:latin typeface="Huawei Sans" panose="020C0503030203020204" pitchFamily="34" charset="0"/>
                <a:ea typeface="方正兰亭黑简体" panose="02000000000000000000" pitchFamily="2" charset="-122"/>
                <a:cs typeface="Huawei Sans" panose="020C0503030203020204" pitchFamily="34" charset="0"/>
              </a:rPr>
              <a:t>网络拓扑</a:t>
            </a:r>
          </a:p>
        </p:txBody>
      </p:sp>
    </p:spTree>
    <p:extLst>
      <p:ext uri="{BB962C8B-B14F-4D97-AF65-F5344CB8AC3E}">
        <p14:creationId xmlns:p14="http://schemas.microsoft.com/office/powerpoint/2010/main" val="228117446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075049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教育行业中的局域网、城域网及广域网</a:t>
            </a:r>
            <a:endParaRPr lang="zh-CN" altLang="en-US" dirty="0"/>
          </a:p>
        </p:txBody>
      </p:sp>
      <p:sp>
        <p:nvSpPr>
          <p:cNvPr id="191" name="矩形 190"/>
          <p:cNvSpPr/>
          <p:nvPr/>
        </p:nvSpPr>
        <p:spPr>
          <a:xfrm>
            <a:off x="5206895" y="6143562"/>
            <a:ext cx="954107" cy="276999"/>
          </a:xfrm>
          <a:prstGeom prst="rect">
            <a:avLst/>
          </a:prstGeom>
          <a:noFill/>
        </p:spPr>
        <p:txBody>
          <a:bodyPr wrap="none">
            <a:spAutoFit/>
          </a:bodyPr>
          <a:lstStyle/>
          <a:p>
            <a:pPr algn="ctr" defTabSz="814388">
              <a:buClr>
                <a:schemeClr val="accent1"/>
              </a:buClr>
              <a:buSzPct val="100000"/>
            </a:pPr>
            <a:r>
              <a:rPr lang="zh-CN" altLang="en-US" sz="1200" kern="0" dirty="0">
                <a:cs typeface="Arial" pitchFamily="34" charset="0"/>
              </a:rPr>
              <a:t>高校局域网</a:t>
            </a:r>
          </a:p>
        </p:txBody>
      </p:sp>
      <p:sp>
        <p:nvSpPr>
          <p:cNvPr id="385" name="矩形 384"/>
          <p:cNvSpPr/>
          <p:nvPr/>
        </p:nvSpPr>
        <p:spPr>
          <a:xfrm>
            <a:off x="3198075" y="6143562"/>
            <a:ext cx="954107" cy="276999"/>
          </a:xfrm>
          <a:prstGeom prst="rect">
            <a:avLst/>
          </a:prstGeom>
          <a:noFill/>
        </p:spPr>
        <p:txBody>
          <a:bodyPr wrap="none">
            <a:spAutoFit/>
          </a:bodyPr>
          <a:lstStyle/>
          <a:p>
            <a:pPr algn="ctr" defTabSz="814388">
              <a:buClr>
                <a:schemeClr val="accent1"/>
              </a:buClr>
              <a:buSzPct val="100000"/>
            </a:pPr>
            <a:r>
              <a:rPr lang="zh-CN" altLang="en-US" sz="1200" kern="0" dirty="0">
                <a:cs typeface="Arial" pitchFamily="34" charset="0"/>
              </a:rPr>
              <a:t>高校局域网</a:t>
            </a:r>
          </a:p>
        </p:txBody>
      </p:sp>
      <p:sp>
        <p:nvSpPr>
          <p:cNvPr id="407" name="矩形 406"/>
          <p:cNvSpPr/>
          <p:nvPr/>
        </p:nvSpPr>
        <p:spPr>
          <a:xfrm>
            <a:off x="1537181" y="6143562"/>
            <a:ext cx="954107" cy="276999"/>
          </a:xfrm>
          <a:prstGeom prst="rect">
            <a:avLst/>
          </a:prstGeom>
          <a:noFill/>
        </p:spPr>
        <p:txBody>
          <a:bodyPr wrap="none">
            <a:spAutoFit/>
          </a:bodyPr>
          <a:lstStyle/>
          <a:p>
            <a:pPr algn="ctr" defTabSz="814388">
              <a:buClr>
                <a:schemeClr val="accent1"/>
              </a:buClr>
              <a:buSzPct val="100000"/>
            </a:pPr>
            <a:r>
              <a:rPr lang="zh-CN" altLang="en-US" sz="1200" kern="0" dirty="0">
                <a:cs typeface="Arial" pitchFamily="34" charset="0"/>
              </a:rPr>
              <a:t>高校局域网</a:t>
            </a:r>
          </a:p>
        </p:txBody>
      </p:sp>
      <p:sp>
        <p:nvSpPr>
          <p:cNvPr id="181" name="矩形 180"/>
          <p:cNvSpPr/>
          <p:nvPr/>
        </p:nvSpPr>
        <p:spPr>
          <a:xfrm>
            <a:off x="8447708" y="1652695"/>
            <a:ext cx="3192565" cy="4729055"/>
          </a:xfrm>
          <a:prstGeom prst="rect">
            <a:avLst/>
          </a:prstGeom>
          <a:solidFill>
            <a:srgbClr val="F3FBFE"/>
          </a:soli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2" name="矩形 181"/>
          <p:cNvSpPr/>
          <p:nvPr/>
        </p:nvSpPr>
        <p:spPr>
          <a:xfrm>
            <a:off x="4994404" y="1652695"/>
            <a:ext cx="3192565" cy="4729055"/>
          </a:xfrm>
          <a:prstGeom prst="rect">
            <a:avLst/>
          </a:prstGeom>
          <a:solidFill>
            <a:srgbClr val="F3FBFE"/>
          </a:soli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3" name="矩形 182"/>
          <p:cNvSpPr/>
          <p:nvPr/>
        </p:nvSpPr>
        <p:spPr>
          <a:xfrm>
            <a:off x="781172" y="1652695"/>
            <a:ext cx="3922038" cy="4729055"/>
          </a:xfrm>
          <a:prstGeom prst="rect">
            <a:avLst/>
          </a:prstGeom>
          <a:solidFill>
            <a:srgbClr val="F3FBFE"/>
          </a:soli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84" name="图片 18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66212" y="3240440"/>
            <a:ext cx="439025" cy="360000"/>
          </a:xfrm>
          <a:prstGeom prst="rect">
            <a:avLst/>
          </a:prstGeom>
        </p:spPr>
      </p:pic>
      <p:pic>
        <p:nvPicPr>
          <p:cNvPr id="185" name="图片 18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37265" y="3240440"/>
            <a:ext cx="439025" cy="360000"/>
          </a:xfrm>
          <a:prstGeom prst="rect">
            <a:avLst/>
          </a:prstGeom>
        </p:spPr>
      </p:pic>
      <p:pic>
        <p:nvPicPr>
          <p:cNvPr id="186" name="图片 18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60957" y="3240440"/>
            <a:ext cx="439025" cy="360000"/>
          </a:xfrm>
          <a:prstGeom prst="rect">
            <a:avLst/>
          </a:prstGeom>
        </p:spPr>
      </p:pic>
      <p:pic>
        <p:nvPicPr>
          <p:cNvPr id="189" name="图片 18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53540" y="3982917"/>
            <a:ext cx="395122" cy="324000"/>
          </a:xfrm>
          <a:prstGeom prst="rect">
            <a:avLst/>
          </a:prstGeom>
        </p:spPr>
      </p:pic>
      <p:pic>
        <p:nvPicPr>
          <p:cNvPr id="190" name="图片 18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45476" y="3982917"/>
            <a:ext cx="395122" cy="324000"/>
          </a:xfrm>
          <a:prstGeom prst="rect">
            <a:avLst/>
          </a:prstGeom>
        </p:spPr>
      </p:pic>
      <p:pic>
        <p:nvPicPr>
          <p:cNvPr id="201" name="图片 20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53540" y="4518431"/>
            <a:ext cx="395122" cy="324000"/>
          </a:xfrm>
          <a:prstGeom prst="rect">
            <a:avLst/>
          </a:prstGeom>
        </p:spPr>
      </p:pic>
      <p:pic>
        <p:nvPicPr>
          <p:cNvPr id="202" name="图片 20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45476" y="4518431"/>
            <a:ext cx="395122" cy="324000"/>
          </a:xfrm>
          <a:prstGeom prst="rect">
            <a:avLst/>
          </a:prstGeom>
        </p:spPr>
      </p:pic>
      <p:pic>
        <p:nvPicPr>
          <p:cNvPr id="203" name="图片 20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53540" y="5135643"/>
            <a:ext cx="395122" cy="324000"/>
          </a:xfrm>
          <a:prstGeom prst="rect">
            <a:avLst/>
          </a:prstGeom>
        </p:spPr>
      </p:pic>
      <p:pic>
        <p:nvPicPr>
          <p:cNvPr id="204" name="图片 20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853540" y="5763155"/>
            <a:ext cx="395122" cy="324000"/>
          </a:xfrm>
          <a:prstGeom prst="rect">
            <a:avLst/>
          </a:prstGeom>
        </p:spPr>
      </p:pic>
      <p:pic>
        <p:nvPicPr>
          <p:cNvPr id="205" name="图片 20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45476" y="5135643"/>
            <a:ext cx="395122" cy="324000"/>
          </a:xfrm>
          <a:prstGeom prst="rect">
            <a:avLst/>
          </a:prstGeom>
        </p:spPr>
      </p:pic>
      <p:pic>
        <p:nvPicPr>
          <p:cNvPr id="206" name="图片 20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45476" y="5763155"/>
            <a:ext cx="395122" cy="324000"/>
          </a:xfrm>
          <a:prstGeom prst="rect">
            <a:avLst/>
          </a:prstGeom>
        </p:spPr>
      </p:pic>
      <p:pic>
        <p:nvPicPr>
          <p:cNvPr id="207" name="图片 20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00118" y="3982917"/>
            <a:ext cx="395122" cy="324000"/>
          </a:xfrm>
          <a:prstGeom prst="rect">
            <a:avLst/>
          </a:prstGeom>
        </p:spPr>
      </p:pic>
      <p:pic>
        <p:nvPicPr>
          <p:cNvPr id="208" name="图片 20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00118" y="4520583"/>
            <a:ext cx="395122" cy="324000"/>
          </a:xfrm>
          <a:prstGeom prst="rect">
            <a:avLst/>
          </a:prstGeom>
        </p:spPr>
      </p:pic>
      <p:pic>
        <p:nvPicPr>
          <p:cNvPr id="209" name="图片 20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500118" y="5148095"/>
            <a:ext cx="395122" cy="324000"/>
          </a:xfrm>
          <a:prstGeom prst="rect">
            <a:avLst/>
          </a:prstGeom>
        </p:spPr>
      </p:pic>
      <p:pic>
        <p:nvPicPr>
          <p:cNvPr id="210" name="图片 20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92795" y="3982917"/>
            <a:ext cx="395122" cy="324000"/>
          </a:xfrm>
          <a:prstGeom prst="rect">
            <a:avLst/>
          </a:prstGeom>
        </p:spPr>
      </p:pic>
      <p:pic>
        <p:nvPicPr>
          <p:cNvPr id="211" name="图片 2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92795" y="4520583"/>
            <a:ext cx="395122" cy="324000"/>
          </a:xfrm>
          <a:prstGeom prst="rect">
            <a:avLst/>
          </a:prstGeom>
        </p:spPr>
      </p:pic>
      <p:pic>
        <p:nvPicPr>
          <p:cNvPr id="212" name="图片 2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792795" y="5148095"/>
            <a:ext cx="395122" cy="324000"/>
          </a:xfrm>
          <a:prstGeom prst="rect">
            <a:avLst/>
          </a:prstGeom>
        </p:spPr>
      </p:pic>
      <p:pic>
        <p:nvPicPr>
          <p:cNvPr id="213" name="图片 2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54925" y="1924134"/>
            <a:ext cx="482928" cy="396000"/>
          </a:xfrm>
          <a:prstGeom prst="rect">
            <a:avLst/>
          </a:prstGeom>
        </p:spPr>
      </p:pic>
      <p:pic>
        <p:nvPicPr>
          <p:cNvPr id="214" name="图片 2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84003" y="2466705"/>
            <a:ext cx="482928" cy="396000"/>
          </a:xfrm>
          <a:prstGeom prst="rect">
            <a:avLst/>
          </a:prstGeom>
        </p:spPr>
      </p:pic>
      <p:pic>
        <p:nvPicPr>
          <p:cNvPr id="215" name="图片 2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76876" y="3240440"/>
            <a:ext cx="439025" cy="360000"/>
          </a:xfrm>
          <a:prstGeom prst="rect">
            <a:avLst/>
          </a:prstGeom>
        </p:spPr>
      </p:pic>
      <p:pic>
        <p:nvPicPr>
          <p:cNvPr id="216" name="图片 2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00568" y="3240440"/>
            <a:ext cx="439025" cy="360000"/>
          </a:xfrm>
          <a:prstGeom prst="rect">
            <a:avLst/>
          </a:prstGeom>
        </p:spPr>
      </p:pic>
      <p:pic>
        <p:nvPicPr>
          <p:cNvPr id="217" name="图片 2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16143" y="3982917"/>
            <a:ext cx="395122" cy="324000"/>
          </a:xfrm>
          <a:prstGeom prst="rect">
            <a:avLst/>
          </a:prstGeom>
        </p:spPr>
      </p:pic>
      <p:pic>
        <p:nvPicPr>
          <p:cNvPr id="218" name="图片 2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316143" y="4520583"/>
            <a:ext cx="395122" cy="324000"/>
          </a:xfrm>
          <a:prstGeom prst="rect">
            <a:avLst/>
          </a:prstGeom>
        </p:spPr>
      </p:pic>
      <p:pic>
        <p:nvPicPr>
          <p:cNvPr id="219" name="图片 21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316143" y="5148095"/>
            <a:ext cx="395122" cy="324000"/>
          </a:xfrm>
          <a:prstGeom prst="rect">
            <a:avLst/>
          </a:prstGeom>
        </p:spPr>
      </p:pic>
      <p:pic>
        <p:nvPicPr>
          <p:cNvPr id="220" name="图片 2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08820" y="3982917"/>
            <a:ext cx="395122" cy="324000"/>
          </a:xfrm>
          <a:prstGeom prst="rect">
            <a:avLst/>
          </a:prstGeom>
        </p:spPr>
      </p:pic>
      <p:pic>
        <p:nvPicPr>
          <p:cNvPr id="221" name="图片 22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608820" y="4520583"/>
            <a:ext cx="395122" cy="324000"/>
          </a:xfrm>
          <a:prstGeom prst="rect">
            <a:avLst/>
          </a:prstGeom>
        </p:spPr>
      </p:pic>
      <p:pic>
        <p:nvPicPr>
          <p:cNvPr id="222" name="图片 22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608820" y="5148095"/>
            <a:ext cx="395122" cy="324000"/>
          </a:xfrm>
          <a:prstGeom prst="rect">
            <a:avLst/>
          </a:prstGeom>
        </p:spPr>
      </p:pic>
      <p:pic>
        <p:nvPicPr>
          <p:cNvPr id="223" name="图片 2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65367" y="3982917"/>
            <a:ext cx="395122" cy="324000"/>
          </a:xfrm>
          <a:prstGeom prst="rect">
            <a:avLst/>
          </a:prstGeom>
        </p:spPr>
      </p:pic>
      <p:pic>
        <p:nvPicPr>
          <p:cNvPr id="224" name="图片 22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965367" y="4520583"/>
            <a:ext cx="395122" cy="324000"/>
          </a:xfrm>
          <a:prstGeom prst="rect">
            <a:avLst/>
          </a:prstGeom>
        </p:spPr>
      </p:pic>
      <p:pic>
        <p:nvPicPr>
          <p:cNvPr id="225" name="图片 22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965367" y="5148095"/>
            <a:ext cx="395122" cy="324000"/>
          </a:xfrm>
          <a:prstGeom prst="rect">
            <a:avLst/>
          </a:prstGeom>
        </p:spPr>
      </p:pic>
      <p:pic>
        <p:nvPicPr>
          <p:cNvPr id="226" name="图片 22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58044" y="3982917"/>
            <a:ext cx="395122" cy="324000"/>
          </a:xfrm>
          <a:prstGeom prst="rect">
            <a:avLst/>
          </a:prstGeom>
        </p:spPr>
      </p:pic>
      <p:pic>
        <p:nvPicPr>
          <p:cNvPr id="227" name="图片 22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258044" y="4520583"/>
            <a:ext cx="395122" cy="324000"/>
          </a:xfrm>
          <a:prstGeom prst="rect">
            <a:avLst/>
          </a:prstGeom>
        </p:spPr>
      </p:pic>
      <p:pic>
        <p:nvPicPr>
          <p:cNvPr id="228" name="图片 22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258044" y="5148095"/>
            <a:ext cx="395122" cy="324000"/>
          </a:xfrm>
          <a:prstGeom prst="rect">
            <a:avLst/>
          </a:prstGeom>
        </p:spPr>
      </p:pic>
      <p:cxnSp>
        <p:nvCxnSpPr>
          <p:cNvPr id="229" name="直接连接符 228"/>
          <p:cNvCxnSpPr>
            <a:endCxn id="184" idx="0"/>
          </p:cNvCxnSpPr>
          <p:nvPr/>
        </p:nvCxnSpPr>
        <p:spPr>
          <a:xfrm>
            <a:off x="1389192" y="2445357"/>
            <a:ext cx="996533" cy="79508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6" name="直接连接符 235"/>
          <p:cNvCxnSpPr>
            <a:stCxn id="338" idx="2"/>
            <a:endCxn id="435" idx="0"/>
          </p:cNvCxnSpPr>
          <p:nvPr/>
        </p:nvCxnSpPr>
        <p:spPr>
          <a:xfrm>
            <a:off x="1371961" y="2502857"/>
            <a:ext cx="1837456" cy="73758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7" name="直接连接符 236"/>
          <p:cNvCxnSpPr>
            <a:stCxn id="216" idx="0"/>
            <a:endCxn id="214" idx="2"/>
          </p:cNvCxnSpPr>
          <p:nvPr/>
        </p:nvCxnSpPr>
        <p:spPr>
          <a:xfrm flipV="1">
            <a:off x="10320081" y="2862705"/>
            <a:ext cx="5386" cy="37773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8" name="直接连接符 237"/>
          <p:cNvCxnSpPr>
            <a:stCxn id="186" idx="0"/>
            <a:endCxn id="445" idx="2"/>
          </p:cNvCxnSpPr>
          <p:nvPr/>
        </p:nvCxnSpPr>
        <p:spPr>
          <a:xfrm flipV="1">
            <a:off x="6880470" y="2862705"/>
            <a:ext cx="0" cy="37773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9" name="直接连接符 238"/>
          <p:cNvCxnSpPr>
            <a:stCxn id="184" idx="0"/>
            <a:endCxn id="436" idx="0"/>
          </p:cNvCxnSpPr>
          <p:nvPr/>
        </p:nvCxnSpPr>
        <p:spPr>
          <a:xfrm flipV="1">
            <a:off x="2385725" y="1924134"/>
            <a:ext cx="1994" cy="131630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0" name="直接连接符 239"/>
          <p:cNvCxnSpPr>
            <a:stCxn id="435" idx="0"/>
            <a:endCxn id="437" idx="0"/>
          </p:cNvCxnSpPr>
          <p:nvPr/>
        </p:nvCxnSpPr>
        <p:spPr>
          <a:xfrm flipV="1">
            <a:off x="3209417" y="2464267"/>
            <a:ext cx="4976" cy="77617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1" name="直接连接符 240"/>
          <p:cNvCxnSpPr>
            <a:stCxn id="436" idx="3"/>
            <a:endCxn id="437" idx="0"/>
          </p:cNvCxnSpPr>
          <p:nvPr/>
        </p:nvCxnSpPr>
        <p:spPr>
          <a:xfrm>
            <a:off x="2629183" y="2122134"/>
            <a:ext cx="585210" cy="34213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2" name="直接连接符 241"/>
          <p:cNvCxnSpPr>
            <a:stCxn id="213" idx="3"/>
            <a:endCxn id="214" idx="0"/>
          </p:cNvCxnSpPr>
          <p:nvPr/>
        </p:nvCxnSpPr>
        <p:spPr>
          <a:xfrm>
            <a:off x="9737853" y="2122134"/>
            <a:ext cx="587614" cy="34457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43" name="文本框 242"/>
          <p:cNvSpPr txBox="1"/>
          <p:nvPr/>
        </p:nvSpPr>
        <p:spPr>
          <a:xfrm>
            <a:off x="781172" y="1270829"/>
            <a:ext cx="3922038" cy="317261"/>
          </a:xfrm>
          <a:prstGeom prst="roundRect">
            <a:avLst/>
          </a:prstGeom>
          <a:solidFill>
            <a:srgbClr val="00B0F0"/>
          </a:solidFill>
          <a:ln w="9525">
            <a:solidFill>
              <a:srgbClr val="99DFF9"/>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defPPr>
              <a:defRPr lang="en-US"/>
            </a:defPPr>
            <a:lvl1pPr algn="ctr" fontAlgn="auto">
              <a:spcBef>
                <a:spcPts val="0"/>
              </a:spcBef>
              <a:spcAft>
                <a:spcPts val="0"/>
              </a:spcAft>
              <a:defRPr b="1">
                <a:solidFill>
                  <a:schemeClr val="tx1">
                    <a:lumMod val="75000"/>
                    <a:lumOff val="25000"/>
                  </a:schemeClr>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zh-CN" altLang="en-US" dirty="0">
                <a:solidFill>
                  <a:schemeClr val="bg1"/>
                </a:solidFill>
              </a:rPr>
              <a:t>省级</a:t>
            </a:r>
          </a:p>
        </p:txBody>
      </p:sp>
      <p:sp>
        <p:nvSpPr>
          <p:cNvPr id="244" name="文本框 243"/>
          <p:cNvSpPr txBox="1"/>
          <p:nvPr/>
        </p:nvSpPr>
        <p:spPr>
          <a:xfrm>
            <a:off x="4994403" y="1270829"/>
            <a:ext cx="3192566" cy="317261"/>
          </a:xfrm>
          <a:prstGeom prst="roundRect">
            <a:avLst/>
          </a:prstGeom>
          <a:solidFill>
            <a:srgbClr val="00B0F0"/>
          </a:solidFill>
          <a:ln w="9525">
            <a:solidFill>
              <a:srgbClr val="99DFF9"/>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defPPr>
              <a:defRPr lang="en-US"/>
            </a:defPPr>
            <a:lvl1pPr algn="ctr" fontAlgn="auto">
              <a:spcBef>
                <a:spcPts val="0"/>
              </a:spcBef>
              <a:spcAft>
                <a:spcPts val="0"/>
              </a:spcAft>
              <a:defRPr b="1">
                <a:solidFill>
                  <a:schemeClr val="tx1">
                    <a:lumMod val="75000"/>
                    <a:lumOff val="25000"/>
                  </a:schemeClr>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zh-CN" altLang="en-US">
                <a:solidFill>
                  <a:schemeClr val="bg1"/>
                </a:solidFill>
              </a:rPr>
              <a:t>市级</a:t>
            </a:r>
          </a:p>
        </p:txBody>
      </p:sp>
      <p:sp>
        <p:nvSpPr>
          <p:cNvPr id="245" name="文本框 244"/>
          <p:cNvSpPr txBox="1"/>
          <p:nvPr/>
        </p:nvSpPr>
        <p:spPr>
          <a:xfrm>
            <a:off x="8447708" y="1270829"/>
            <a:ext cx="3192565" cy="317261"/>
          </a:xfrm>
          <a:prstGeom prst="roundRect">
            <a:avLst/>
          </a:prstGeom>
          <a:solidFill>
            <a:srgbClr val="00B0F0"/>
          </a:solidFill>
          <a:ln w="9525">
            <a:solidFill>
              <a:srgbClr val="99DFF9"/>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defPPr>
              <a:defRPr lang="en-US"/>
            </a:defPPr>
            <a:lvl1pPr algn="ctr" fontAlgn="auto">
              <a:spcBef>
                <a:spcPts val="0"/>
              </a:spcBef>
              <a:spcAft>
                <a:spcPts val="0"/>
              </a:spcAft>
              <a:defRPr b="1">
                <a:solidFill>
                  <a:schemeClr val="tx1">
                    <a:lumMod val="75000"/>
                    <a:lumOff val="25000"/>
                  </a:schemeClr>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zh-CN" altLang="en-US" dirty="0">
                <a:solidFill>
                  <a:schemeClr val="bg1"/>
                </a:solidFill>
              </a:rPr>
              <a:t>区县</a:t>
            </a:r>
          </a:p>
        </p:txBody>
      </p:sp>
      <p:cxnSp>
        <p:nvCxnSpPr>
          <p:cNvPr id="246" name="直接连接符 245"/>
          <p:cNvCxnSpPr>
            <a:stCxn id="436" idx="3"/>
            <a:endCxn id="444" idx="1"/>
          </p:cNvCxnSpPr>
          <p:nvPr/>
        </p:nvCxnSpPr>
        <p:spPr>
          <a:xfrm>
            <a:off x="2629183" y="2122134"/>
            <a:ext cx="318613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7" name="直接连接符 246"/>
          <p:cNvCxnSpPr>
            <a:stCxn id="444" idx="3"/>
            <a:endCxn id="213" idx="1"/>
          </p:cNvCxnSpPr>
          <p:nvPr/>
        </p:nvCxnSpPr>
        <p:spPr>
          <a:xfrm>
            <a:off x="6298242" y="2122134"/>
            <a:ext cx="2956683"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8" name="直接连接符 247"/>
          <p:cNvCxnSpPr>
            <a:stCxn id="437" idx="3"/>
            <a:endCxn id="445" idx="1"/>
          </p:cNvCxnSpPr>
          <p:nvPr/>
        </p:nvCxnSpPr>
        <p:spPr>
          <a:xfrm>
            <a:off x="3455857" y="2662267"/>
            <a:ext cx="3185949" cy="243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9" name="直接连接符 248"/>
          <p:cNvCxnSpPr>
            <a:stCxn id="445" idx="3"/>
            <a:endCxn id="214" idx="1"/>
          </p:cNvCxnSpPr>
          <p:nvPr/>
        </p:nvCxnSpPr>
        <p:spPr>
          <a:xfrm>
            <a:off x="7124734" y="2664705"/>
            <a:ext cx="295926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0" name="直接连接符 249"/>
          <p:cNvCxnSpPr>
            <a:stCxn id="184" idx="3"/>
            <a:endCxn id="435" idx="1"/>
          </p:cNvCxnSpPr>
          <p:nvPr/>
        </p:nvCxnSpPr>
        <p:spPr>
          <a:xfrm>
            <a:off x="2605237" y="3420440"/>
            <a:ext cx="384667"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1" name="直接连接符 250"/>
          <p:cNvCxnSpPr>
            <a:stCxn id="412" idx="0"/>
            <a:endCxn id="184" idx="2"/>
          </p:cNvCxnSpPr>
          <p:nvPr/>
        </p:nvCxnSpPr>
        <p:spPr>
          <a:xfrm flipV="1">
            <a:off x="1673323" y="3600440"/>
            <a:ext cx="712402" cy="38247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2" name="直接连接符 251"/>
          <p:cNvCxnSpPr>
            <a:stCxn id="411" idx="0"/>
            <a:endCxn id="435" idx="2"/>
          </p:cNvCxnSpPr>
          <p:nvPr/>
        </p:nvCxnSpPr>
        <p:spPr>
          <a:xfrm flipV="1">
            <a:off x="2381387" y="3600440"/>
            <a:ext cx="828030" cy="38247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3" name="直接连接符 252"/>
          <p:cNvCxnSpPr>
            <a:stCxn id="346" idx="0"/>
            <a:endCxn id="184" idx="2"/>
          </p:cNvCxnSpPr>
          <p:nvPr/>
        </p:nvCxnSpPr>
        <p:spPr>
          <a:xfrm flipH="1" flipV="1">
            <a:off x="2385725" y="3600440"/>
            <a:ext cx="948492" cy="38247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6" name="直接连接符 255"/>
          <p:cNvCxnSpPr>
            <a:stCxn id="345" idx="0"/>
            <a:endCxn id="435" idx="2"/>
          </p:cNvCxnSpPr>
          <p:nvPr/>
        </p:nvCxnSpPr>
        <p:spPr>
          <a:xfrm flipH="1" flipV="1">
            <a:off x="3209417" y="3600440"/>
            <a:ext cx="832864" cy="38247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7" name="直接连接符 256"/>
          <p:cNvCxnSpPr>
            <a:stCxn id="202" idx="3"/>
            <a:endCxn id="201" idx="1"/>
          </p:cNvCxnSpPr>
          <p:nvPr/>
        </p:nvCxnSpPr>
        <p:spPr>
          <a:xfrm>
            <a:off x="5540598" y="4680431"/>
            <a:ext cx="31294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8" name="直接连接符 257"/>
          <p:cNvCxnSpPr>
            <a:stCxn id="202" idx="2"/>
            <a:endCxn id="205" idx="0"/>
          </p:cNvCxnSpPr>
          <p:nvPr/>
        </p:nvCxnSpPr>
        <p:spPr>
          <a:xfrm>
            <a:off x="5343037" y="4842431"/>
            <a:ext cx="0" cy="29321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9" name="直接连接符 258"/>
          <p:cNvCxnSpPr>
            <a:stCxn id="203" idx="0"/>
            <a:endCxn id="201" idx="2"/>
          </p:cNvCxnSpPr>
          <p:nvPr/>
        </p:nvCxnSpPr>
        <p:spPr>
          <a:xfrm flipV="1">
            <a:off x="6051101" y="4842431"/>
            <a:ext cx="0" cy="29321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0" name="直接连接符 259"/>
          <p:cNvCxnSpPr>
            <a:stCxn id="205" idx="0"/>
            <a:endCxn id="201" idx="2"/>
          </p:cNvCxnSpPr>
          <p:nvPr/>
        </p:nvCxnSpPr>
        <p:spPr>
          <a:xfrm flipV="1">
            <a:off x="5343037" y="4842431"/>
            <a:ext cx="708064" cy="29321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1" name="直接连接符 260"/>
          <p:cNvCxnSpPr>
            <a:stCxn id="202" idx="2"/>
            <a:endCxn id="203" idx="0"/>
          </p:cNvCxnSpPr>
          <p:nvPr/>
        </p:nvCxnSpPr>
        <p:spPr>
          <a:xfrm>
            <a:off x="5343037" y="4842431"/>
            <a:ext cx="708064" cy="29321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2" name="直接连接符 261"/>
          <p:cNvCxnSpPr>
            <a:stCxn id="206" idx="0"/>
            <a:endCxn id="205" idx="2"/>
          </p:cNvCxnSpPr>
          <p:nvPr/>
        </p:nvCxnSpPr>
        <p:spPr>
          <a:xfrm flipV="1">
            <a:off x="5343037" y="5459643"/>
            <a:ext cx="0" cy="30351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5" name="直接连接符 264"/>
          <p:cNvCxnSpPr>
            <a:stCxn id="204" idx="0"/>
            <a:endCxn id="203" idx="2"/>
          </p:cNvCxnSpPr>
          <p:nvPr/>
        </p:nvCxnSpPr>
        <p:spPr>
          <a:xfrm flipV="1">
            <a:off x="6051101" y="5459643"/>
            <a:ext cx="0" cy="30351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6" name="直接连接符 265"/>
          <p:cNvCxnSpPr>
            <a:stCxn id="206" idx="0"/>
            <a:endCxn id="203" idx="2"/>
          </p:cNvCxnSpPr>
          <p:nvPr/>
        </p:nvCxnSpPr>
        <p:spPr>
          <a:xfrm flipV="1">
            <a:off x="5343037" y="5459643"/>
            <a:ext cx="708064" cy="30351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7" name="直接连接符 266"/>
          <p:cNvCxnSpPr>
            <a:stCxn id="205" idx="2"/>
            <a:endCxn id="204" idx="0"/>
          </p:cNvCxnSpPr>
          <p:nvPr/>
        </p:nvCxnSpPr>
        <p:spPr>
          <a:xfrm>
            <a:off x="5343037" y="5459643"/>
            <a:ext cx="708064" cy="30351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8" name="直接连接符 267"/>
          <p:cNvCxnSpPr>
            <a:stCxn id="205" idx="3"/>
            <a:endCxn id="203" idx="1"/>
          </p:cNvCxnSpPr>
          <p:nvPr/>
        </p:nvCxnSpPr>
        <p:spPr>
          <a:xfrm>
            <a:off x="5540598" y="5297643"/>
            <a:ext cx="31294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9" name="直接连接符 268"/>
          <p:cNvCxnSpPr>
            <a:stCxn id="190" idx="3"/>
            <a:endCxn id="189" idx="1"/>
          </p:cNvCxnSpPr>
          <p:nvPr/>
        </p:nvCxnSpPr>
        <p:spPr>
          <a:xfrm>
            <a:off x="5540598" y="4144917"/>
            <a:ext cx="31294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0" name="直接连接符 269"/>
          <p:cNvCxnSpPr>
            <a:stCxn id="202" idx="0"/>
            <a:endCxn id="190" idx="2"/>
          </p:cNvCxnSpPr>
          <p:nvPr/>
        </p:nvCxnSpPr>
        <p:spPr>
          <a:xfrm flipV="1">
            <a:off x="5343037" y="4306917"/>
            <a:ext cx="0" cy="21151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1" name="直接连接符 270"/>
          <p:cNvCxnSpPr>
            <a:stCxn id="201" idx="0"/>
            <a:endCxn id="189" idx="2"/>
          </p:cNvCxnSpPr>
          <p:nvPr/>
        </p:nvCxnSpPr>
        <p:spPr>
          <a:xfrm flipV="1">
            <a:off x="6051101" y="4306917"/>
            <a:ext cx="0" cy="21151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2" name="直接连接符 271"/>
          <p:cNvCxnSpPr>
            <a:stCxn id="211" idx="3"/>
            <a:endCxn id="208" idx="1"/>
          </p:cNvCxnSpPr>
          <p:nvPr/>
        </p:nvCxnSpPr>
        <p:spPr>
          <a:xfrm>
            <a:off x="7187917" y="4682583"/>
            <a:ext cx="31220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3" name="直接连接符 272"/>
          <p:cNvCxnSpPr>
            <a:stCxn id="211" idx="2"/>
            <a:endCxn id="212" idx="0"/>
          </p:cNvCxnSpPr>
          <p:nvPr/>
        </p:nvCxnSpPr>
        <p:spPr>
          <a:xfrm>
            <a:off x="6990356" y="4844583"/>
            <a:ext cx="0" cy="30351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4" name="直接连接符 273"/>
          <p:cNvCxnSpPr>
            <a:stCxn id="209" idx="0"/>
            <a:endCxn id="208" idx="2"/>
          </p:cNvCxnSpPr>
          <p:nvPr/>
        </p:nvCxnSpPr>
        <p:spPr>
          <a:xfrm flipV="1">
            <a:off x="7697679" y="4844583"/>
            <a:ext cx="0" cy="30351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5" name="直接连接符 274"/>
          <p:cNvCxnSpPr>
            <a:stCxn id="212" idx="0"/>
            <a:endCxn id="208" idx="2"/>
          </p:cNvCxnSpPr>
          <p:nvPr/>
        </p:nvCxnSpPr>
        <p:spPr>
          <a:xfrm flipV="1">
            <a:off x="6990356" y="4844583"/>
            <a:ext cx="707323" cy="30351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6" name="直接连接符 275"/>
          <p:cNvCxnSpPr>
            <a:stCxn id="211" idx="2"/>
            <a:endCxn id="209" idx="0"/>
          </p:cNvCxnSpPr>
          <p:nvPr/>
        </p:nvCxnSpPr>
        <p:spPr>
          <a:xfrm>
            <a:off x="6990356" y="4844583"/>
            <a:ext cx="707323" cy="30351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7" name="直接连接符 276"/>
          <p:cNvCxnSpPr>
            <a:stCxn id="210" idx="3"/>
            <a:endCxn id="207" idx="1"/>
          </p:cNvCxnSpPr>
          <p:nvPr/>
        </p:nvCxnSpPr>
        <p:spPr>
          <a:xfrm>
            <a:off x="7187917" y="4144917"/>
            <a:ext cx="31220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8" name="直接连接符 277"/>
          <p:cNvCxnSpPr>
            <a:stCxn id="211" idx="0"/>
            <a:endCxn id="210" idx="2"/>
          </p:cNvCxnSpPr>
          <p:nvPr/>
        </p:nvCxnSpPr>
        <p:spPr>
          <a:xfrm flipV="1">
            <a:off x="6990356" y="4306917"/>
            <a:ext cx="0" cy="21366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9" name="直接连接符 278"/>
          <p:cNvCxnSpPr>
            <a:stCxn id="208" idx="0"/>
            <a:endCxn id="207" idx="2"/>
          </p:cNvCxnSpPr>
          <p:nvPr/>
        </p:nvCxnSpPr>
        <p:spPr>
          <a:xfrm flipV="1">
            <a:off x="7697679" y="4306917"/>
            <a:ext cx="0" cy="21366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7" name="直接连接符 286"/>
          <p:cNvCxnSpPr>
            <a:stCxn id="185" idx="3"/>
            <a:endCxn id="186" idx="1"/>
          </p:cNvCxnSpPr>
          <p:nvPr/>
        </p:nvCxnSpPr>
        <p:spPr>
          <a:xfrm>
            <a:off x="6276290" y="3420440"/>
            <a:ext cx="384667"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8" name="直接连接符 287"/>
          <p:cNvCxnSpPr>
            <a:stCxn id="190" idx="0"/>
            <a:endCxn id="185" idx="2"/>
          </p:cNvCxnSpPr>
          <p:nvPr/>
        </p:nvCxnSpPr>
        <p:spPr>
          <a:xfrm flipV="1">
            <a:off x="5343037" y="3600440"/>
            <a:ext cx="713741" cy="38247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0" name="直接连接符 289"/>
          <p:cNvCxnSpPr>
            <a:stCxn id="189" idx="0"/>
            <a:endCxn id="186" idx="2"/>
          </p:cNvCxnSpPr>
          <p:nvPr/>
        </p:nvCxnSpPr>
        <p:spPr>
          <a:xfrm flipV="1">
            <a:off x="6051101" y="3600440"/>
            <a:ext cx="829369" cy="38247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1" name="直接连接符 290"/>
          <p:cNvCxnSpPr>
            <a:stCxn id="210" idx="0"/>
            <a:endCxn id="185" idx="2"/>
          </p:cNvCxnSpPr>
          <p:nvPr/>
        </p:nvCxnSpPr>
        <p:spPr>
          <a:xfrm flipH="1" flipV="1">
            <a:off x="6056778" y="3600440"/>
            <a:ext cx="933578" cy="38247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6" name="直接连接符 295"/>
          <p:cNvCxnSpPr>
            <a:stCxn id="207" idx="0"/>
            <a:endCxn id="186" idx="2"/>
          </p:cNvCxnSpPr>
          <p:nvPr/>
        </p:nvCxnSpPr>
        <p:spPr>
          <a:xfrm flipH="1" flipV="1">
            <a:off x="6880470" y="3600440"/>
            <a:ext cx="817209" cy="38247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7" name="直接连接符 296"/>
          <p:cNvCxnSpPr>
            <a:stCxn id="227" idx="3"/>
            <a:endCxn id="224" idx="1"/>
          </p:cNvCxnSpPr>
          <p:nvPr/>
        </p:nvCxnSpPr>
        <p:spPr>
          <a:xfrm>
            <a:off x="10653166" y="4682583"/>
            <a:ext cx="31220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0" name="直接连接符 299"/>
          <p:cNvCxnSpPr>
            <a:stCxn id="227" idx="2"/>
            <a:endCxn id="228" idx="0"/>
          </p:cNvCxnSpPr>
          <p:nvPr/>
        </p:nvCxnSpPr>
        <p:spPr>
          <a:xfrm>
            <a:off x="10455605" y="4844583"/>
            <a:ext cx="0" cy="30351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1" name="直接连接符 300"/>
          <p:cNvCxnSpPr>
            <a:stCxn id="225" idx="0"/>
            <a:endCxn id="224" idx="2"/>
          </p:cNvCxnSpPr>
          <p:nvPr/>
        </p:nvCxnSpPr>
        <p:spPr>
          <a:xfrm flipV="1">
            <a:off x="11162928" y="4844583"/>
            <a:ext cx="0" cy="30351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2" name="直接连接符 301"/>
          <p:cNvCxnSpPr>
            <a:stCxn id="228" idx="0"/>
            <a:endCxn id="224" idx="2"/>
          </p:cNvCxnSpPr>
          <p:nvPr/>
        </p:nvCxnSpPr>
        <p:spPr>
          <a:xfrm flipV="1">
            <a:off x="10455605" y="4844583"/>
            <a:ext cx="707323" cy="30351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3" name="直接连接符 302"/>
          <p:cNvCxnSpPr>
            <a:stCxn id="227" idx="2"/>
            <a:endCxn id="225" idx="0"/>
          </p:cNvCxnSpPr>
          <p:nvPr/>
        </p:nvCxnSpPr>
        <p:spPr>
          <a:xfrm>
            <a:off x="10455605" y="4844583"/>
            <a:ext cx="707323" cy="30351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4" name="直接连接符 303"/>
          <p:cNvCxnSpPr>
            <a:stCxn id="226" idx="3"/>
            <a:endCxn id="223" idx="1"/>
          </p:cNvCxnSpPr>
          <p:nvPr/>
        </p:nvCxnSpPr>
        <p:spPr>
          <a:xfrm>
            <a:off x="10653166" y="4144917"/>
            <a:ext cx="31220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5" name="直接连接符 304"/>
          <p:cNvCxnSpPr>
            <a:stCxn id="227" idx="0"/>
            <a:endCxn id="226" idx="2"/>
          </p:cNvCxnSpPr>
          <p:nvPr/>
        </p:nvCxnSpPr>
        <p:spPr>
          <a:xfrm flipV="1">
            <a:off x="10455605" y="4306917"/>
            <a:ext cx="0" cy="21366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6" name="直接连接符 305"/>
          <p:cNvCxnSpPr>
            <a:stCxn id="224" idx="0"/>
            <a:endCxn id="223" idx="2"/>
          </p:cNvCxnSpPr>
          <p:nvPr/>
        </p:nvCxnSpPr>
        <p:spPr>
          <a:xfrm flipV="1">
            <a:off x="11162928" y="4306917"/>
            <a:ext cx="0" cy="21366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7" name="直接连接符 306"/>
          <p:cNvCxnSpPr>
            <a:stCxn id="215" idx="3"/>
            <a:endCxn id="216" idx="1"/>
          </p:cNvCxnSpPr>
          <p:nvPr/>
        </p:nvCxnSpPr>
        <p:spPr>
          <a:xfrm>
            <a:off x="9715901" y="3420440"/>
            <a:ext cx="384667"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8" name="直接连接符 307"/>
          <p:cNvCxnSpPr>
            <a:endCxn id="215" idx="2"/>
          </p:cNvCxnSpPr>
          <p:nvPr/>
        </p:nvCxnSpPr>
        <p:spPr>
          <a:xfrm flipH="1" flipV="1">
            <a:off x="9496389" y="3600440"/>
            <a:ext cx="949088" cy="38121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9" name="直接连接符 308"/>
          <p:cNvCxnSpPr>
            <a:endCxn id="216" idx="2"/>
          </p:cNvCxnSpPr>
          <p:nvPr/>
        </p:nvCxnSpPr>
        <p:spPr>
          <a:xfrm flipH="1" flipV="1">
            <a:off x="10320081" y="3600440"/>
            <a:ext cx="832720" cy="38121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0" name="直接连接符 309"/>
          <p:cNvCxnSpPr>
            <a:stCxn id="221" idx="3"/>
            <a:endCxn id="218" idx="1"/>
          </p:cNvCxnSpPr>
          <p:nvPr/>
        </p:nvCxnSpPr>
        <p:spPr>
          <a:xfrm>
            <a:off x="9003942" y="4682583"/>
            <a:ext cx="31220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1" name="直接连接符 310"/>
          <p:cNvCxnSpPr>
            <a:stCxn id="221" idx="2"/>
            <a:endCxn id="222" idx="0"/>
          </p:cNvCxnSpPr>
          <p:nvPr/>
        </p:nvCxnSpPr>
        <p:spPr>
          <a:xfrm>
            <a:off x="8806381" y="4844583"/>
            <a:ext cx="0" cy="30351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2" name="直接连接符 311"/>
          <p:cNvCxnSpPr>
            <a:stCxn id="219" idx="0"/>
            <a:endCxn id="218" idx="2"/>
          </p:cNvCxnSpPr>
          <p:nvPr/>
        </p:nvCxnSpPr>
        <p:spPr>
          <a:xfrm flipV="1">
            <a:off x="9513704" y="4844583"/>
            <a:ext cx="0" cy="30351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3" name="直接连接符 312"/>
          <p:cNvCxnSpPr>
            <a:stCxn id="222" idx="0"/>
            <a:endCxn id="218" idx="2"/>
          </p:cNvCxnSpPr>
          <p:nvPr/>
        </p:nvCxnSpPr>
        <p:spPr>
          <a:xfrm flipV="1">
            <a:off x="8806381" y="4844583"/>
            <a:ext cx="707323" cy="30351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4" name="直接连接符 313"/>
          <p:cNvCxnSpPr>
            <a:stCxn id="221" idx="2"/>
            <a:endCxn id="219" idx="0"/>
          </p:cNvCxnSpPr>
          <p:nvPr/>
        </p:nvCxnSpPr>
        <p:spPr>
          <a:xfrm>
            <a:off x="8806381" y="4844583"/>
            <a:ext cx="707323" cy="30351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5" name="直接连接符 314"/>
          <p:cNvCxnSpPr>
            <a:stCxn id="220" idx="3"/>
            <a:endCxn id="217" idx="1"/>
          </p:cNvCxnSpPr>
          <p:nvPr/>
        </p:nvCxnSpPr>
        <p:spPr>
          <a:xfrm>
            <a:off x="9003942" y="4144917"/>
            <a:ext cx="31220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6" name="直接连接符 315"/>
          <p:cNvCxnSpPr>
            <a:stCxn id="221" idx="0"/>
            <a:endCxn id="220" idx="2"/>
          </p:cNvCxnSpPr>
          <p:nvPr/>
        </p:nvCxnSpPr>
        <p:spPr>
          <a:xfrm flipV="1">
            <a:off x="8806381" y="4306917"/>
            <a:ext cx="0" cy="21366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7" name="直接连接符 316"/>
          <p:cNvCxnSpPr>
            <a:stCxn id="218" idx="0"/>
            <a:endCxn id="217" idx="2"/>
          </p:cNvCxnSpPr>
          <p:nvPr/>
        </p:nvCxnSpPr>
        <p:spPr>
          <a:xfrm flipV="1">
            <a:off x="9513704" y="4306917"/>
            <a:ext cx="0" cy="21366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8" name="直接连接符 317"/>
          <p:cNvCxnSpPr>
            <a:endCxn id="215" idx="2"/>
          </p:cNvCxnSpPr>
          <p:nvPr/>
        </p:nvCxnSpPr>
        <p:spPr>
          <a:xfrm flipV="1">
            <a:off x="8806380" y="3600440"/>
            <a:ext cx="690009" cy="38121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9" name="直接连接符 318"/>
          <p:cNvCxnSpPr>
            <a:endCxn id="216" idx="2"/>
          </p:cNvCxnSpPr>
          <p:nvPr/>
        </p:nvCxnSpPr>
        <p:spPr>
          <a:xfrm flipV="1">
            <a:off x="9513704" y="3600440"/>
            <a:ext cx="806377" cy="38121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20" name="组合 319"/>
          <p:cNvGrpSpPr/>
          <p:nvPr/>
        </p:nvGrpSpPr>
        <p:grpSpPr>
          <a:xfrm>
            <a:off x="2679498" y="4469215"/>
            <a:ext cx="276904" cy="75240"/>
            <a:chOff x="3074810" y="3664575"/>
            <a:chExt cx="276904" cy="75240"/>
          </a:xfrm>
        </p:grpSpPr>
        <p:sp>
          <p:nvSpPr>
            <p:cNvPr id="321" name="椭圆 320"/>
            <p:cNvSpPr>
              <a:spLocks noChangeAspect="1"/>
            </p:cNvSpPr>
            <p:nvPr/>
          </p:nvSpPr>
          <p:spPr>
            <a:xfrm>
              <a:off x="3074810" y="3664575"/>
              <a:ext cx="75240" cy="7524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2" name="椭圆 321"/>
            <p:cNvSpPr>
              <a:spLocks noChangeAspect="1"/>
            </p:cNvSpPr>
            <p:nvPr/>
          </p:nvSpPr>
          <p:spPr>
            <a:xfrm>
              <a:off x="3175642" y="3664575"/>
              <a:ext cx="75240" cy="7524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3" name="椭圆 322"/>
            <p:cNvSpPr>
              <a:spLocks noChangeAspect="1"/>
            </p:cNvSpPr>
            <p:nvPr/>
          </p:nvSpPr>
          <p:spPr>
            <a:xfrm>
              <a:off x="3276474" y="3664575"/>
              <a:ext cx="75240" cy="7524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24" name="组合 323"/>
          <p:cNvGrpSpPr/>
          <p:nvPr/>
        </p:nvGrpSpPr>
        <p:grpSpPr>
          <a:xfrm>
            <a:off x="6408401" y="4469215"/>
            <a:ext cx="276904" cy="75240"/>
            <a:chOff x="3074810" y="3664575"/>
            <a:chExt cx="276904" cy="75240"/>
          </a:xfrm>
        </p:grpSpPr>
        <p:sp>
          <p:nvSpPr>
            <p:cNvPr id="325" name="椭圆 324"/>
            <p:cNvSpPr>
              <a:spLocks noChangeAspect="1"/>
            </p:cNvSpPr>
            <p:nvPr/>
          </p:nvSpPr>
          <p:spPr>
            <a:xfrm>
              <a:off x="3074810" y="3664575"/>
              <a:ext cx="75240" cy="7524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6" name="椭圆 325"/>
            <p:cNvSpPr>
              <a:spLocks noChangeAspect="1"/>
            </p:cNvSpPr>
            <p:nvPr/>
          </p:nvSpPr>
          <p:spPr>
            <a:xfrm>
              <a:off x="3175642" y="3664575"/>
              <a:ext cx="75240" cy="7524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7" name="椭圆 326"/>
            <p:cNvSpPr>
              <a:spLocks noChangeAspect="1"/>
            </p:cNvSpPr>
            <p:nvPr/>
          </p:nvSpPr>
          <p:spPr>
            <a:xfrm>
              <a:off x="3276474" y="3664575"/>
              <a:ext cx="75240" cy="7524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28" name="组合 327"/>
          <p:cNvGrpSpPr/>
          <p:nvPr/>
        </p:nvGrpSpPr>
        <p:grpSpPr>
          <a:xfrm>
            <a:off x="9823664" y="4469215"/>
            <a:ext cx="276904" cy="75240"/>
            <a:chOff x="3074810" y="3664575"/>
            <a:chExt cx="276904" cy="75240"/>
          </a:xfrm>
        </p:grpSpPr>
        <p:sp>
          <p:nvSpPr>
            <p:cNvPr id="329" name="椭圆 328"/>
            <p:cNvSpPr>
              <a:spLocks noChangeAspect="1"/>
            </p:cNvSpPr>
            <p:nvPr/>
          </p:nvSpPr>
          <p:spPr>
            <a:xfrm>
              <a:off x="3074810" y="3664575"/>
              <a:ext cx="75240" cy="7524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0" name="椭圆 329"/>
            <p:cNvSpPr>
              <a:spLocks noChangeAspect="1"/>
            </p:cNvSpPr>
            <p:nvPr/>
          </p:nvSpPr>
          <p:spPr>
            <a:xfrm>
              <a:off x="3175642" y="3664575"/>
              <a:ext cx="75240" cy="7524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1" name="椭圆 330"/>
            <p:cNvSpPr>
              <a:spLocks noChangeAspect="1"/>
            </p:cNvSpPr>
            <p:nvPr/>
          </p:nvSpPr>
          <p:spPr>
            <a:xfrm>
              <a:off x="3276474" y="3664575"/>
              <a:ext cx="75240" cy="7524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332" name="直接连接符 331"/>
          <p:cNvCxnSpPr>
            <a:stCxn id="185" idx="0"/>
            <a:endCxn id="444" idx="2"/>
          </p:cNvCxnSpPr>
          <p:nvPr/>
        </p:nvCxnSpPr>
        <p:spPr>
          <a:xfrm flipV="1">
            <a:off x="6056778" y="2320134"/>
            <a:ext cx="0" cy="92030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3" name="直接连接符 332"/>
          <p:cNvCxnSpPr>
            <a:stCxn id="215" idx="0"/>
            <a:endCxn id="213" idx="2"/>
          </p:cNvCxnSpPr>
          <p:nvPr/>
        </p:nvCxnSpPr>
        <p:spPr>
          <a:xfrm flipV="1">
            <a:off x="9496389" y="2320134"/>
            <a:ext cx="0" cy="92030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34" name="矩形 333"/>
          <p:cNvSpPr/>
          <p:nvPr/>
        </p:nvSpPr>
        <p:spPr>
          <a:xfrm>
            <a:off x="3410502" y="3211658"/>
            <a:ext cx="800219" cy="461665"/>
          </a:xfrm>
          <a:prstGeom prst="rect">
            <a:avLst/>
          </a:prstGeom>
          <a:noFill/>
        </p:spPr>
        <p:txBody>
          <a:bodyPr wrap="none">
            <a:spAutoFit/>
          </a:bodyPr>
          <a:lstStyle/>
          <a:p>
            <a:pPr defTabSz="814388">
              <a:buClr>
                <a:schemeClr val="accent1"/>
              </a:buClr>
              <a:buSzPct val="100000"/>
            </a:pPr>
            <a:r>
              <a:rPr lang="zh-CN" altLang="en-US" sz="1200" kern="0" dirty="0">
                <a:cs typeface="Arial" pitchFamily="34" charset="0"/>
              </a:rPr>
              <a:t>省教育局</a:t>
            </a:r>
            <a:endParaRPr lang="en-US" altLang="zh-CN" sz="1200" kern="0" dirty="0">
              <a:cs typeface="Arial" pitchFamily="34" charset="0"/>
            </a:endParaRPr>
          </a:p>
          <a:p>
            <a:pPr defTabSz="814388">
              <a:buClr>
                <a:schemeClr val="accent1"/>
              </a:buClr>
              <a:buSzPct val="100000"/>
            </a:pPr>
            <a:r>
              <a:rPr lang="zh-CN" altLang="en-US" sz="1200" kern="0" dirty="0">
                <a:cs typeface="Arial" pitchFamily="34" charset="0"/>
              </a:rPr>
              <a:t>城域核心</a:t>
            </a:r>
          </a:p>
        </p:txBody>
      </p:sp>
      <p:sp>
        <p:nvSpPr>
          <p:cNvPr id="335" name="矩形 334"/>
          <p:cNvSpPr/>
          <p:nvPr/>
        </p:nvSpPr>
        <p:spPr>
          <a:xfrm>
            <a:off x="7137727" y="3211658"/>
            <a:ext cx="800219" cy="461665"/>
          </a:xfrm>
          <a:prstGeom prst="rect">
            <a:avLst/>
          </a:prstGeom>
          <a:noFill/>
        </p:spPr>
        <p:txBody>
          <a:bodyPr wrap="none">
            <a:spAutoFit/>
          </a:bodyPr>
          <a:lstStyle/>
          <a:p>
            <a:pPr defTabSz="814388">
              <a:buClr>
                <a:schemeClr val="accent1"/>
              </a:buClr>
              <a:buSzPct val="100000"/>
            </a:pPr>
            <a:r>
              <a:rPr lang="zh-CN" altLang="en-US" sz="1200" kern="0" dirty="0">
                <a:cs typeface="Arial" pitchFamily="34" charset="0"/>
              </a:rPr>
              <a:t>市教育局</a:t>
            </a:r>
            <a:endParaRPr lang="en-US" altLang="zh-CN" sz="1200" kern="0" dirty="0">
              <a:cs typeface="Arial" pitchFamily="34" charset="0"/>
            </a:endParaRPr>
          </a:p>
          <a:p>
            <a:pPr defTabSz="814388">
              <a:buClr>
                <a:schemeClr val="accent1"/>
              </a:buClr>
              <a:buSzPct val="100000"/>
            </a:pPr>
            <a:r>
              <a:rPr lang="zh-CN" altLang="en-US" sz="1200" kern="0" dirty="0">
                <a:cs typeface="Arial" pitchFamily="34" charset="0"/>
              </a:rPr>
              <a:t>城域核心</a:t>
            </a:r>
          </a:p>
        </p:txBody>
      </p:sp>
      <p:sp>
        <p:nvSpPr>
          <p:cNvPr id="336" name="矩形 335"/>
          <p:cNvSpPr/>
          <p:nvPr/>
        </p:nvSpPr>
        <p:spPr>
          <a:xfrm>
            <a:off x="10513931" y="3211658"/>
            <a:ext cx="954107" cy="461665"/>
          </a:xfrm>
          <a:prstGeom prst="rect">
            <a:avLst/>
          </a:prstGeom>
          <a:noFill/>
        </p:spPr>
        <p:txBody>
          <a:bodyPr wrap="none">
            <a:spAutoFit/>
          </a:bodyPr>
          <a:lstStyle/>
          <a:p>
            <a:pPr defTabSz="814388">
              <a:buClr>
                <a:schemeClr val="accent1"/>
              </a:buClr>
              <a:buSzPct val="100000"/>
            </a:pPr>
            <a:r>
              <a:rPr lang="zh-CN" altLang="en-US" sz="1200" kern="0" dirty="0">
                <a:cs typeface="Arial" pitchFamily="34" charset="0"/>
              </a:rPr>
              <a:t>区县教育局</a:t>
            </a:r>
            <a:endParaRPr lang="en-US" altLang="zh-CN" sz="1200" kern="0" dirty="0">
              <a:cs typeface="Arial" pitchFamily="34" charset="0"/>
            </a:endParaRPr>
          </a:p>
          <a:p>
            <a:pPr defTabSz="814388">
              <a:buClr>
                <a:schemeClr val="accent1"/>
              </a:buClr>
              <a:buSzPct val="100000"/>
            </a:pPr>
            <a:r>
              <a:rPr lang="zh-CN" altLang="en-US" sz="1200" kern="0" dirty="0">
                <a:cs typeface="Arial" pitchFamily="34" charset="0"/>
              </a:rPr>
              <a:t>城域核心</a:t>
            </a:r>
          </a:p>
        </p:txBody>
      </p:sp>
      <p:sp>
        <p:nvSpPr>
          <p:cNvPr id="337" name="任意多边形 336"/>
          <p:cNvSpPr/>
          <p:nvPr/>
        </p:nvSpPr>
        <p:spPr>
          <a:xfrm>
            <a:off x="997866" y="2043519"/>
            <a:ext cx="793328" cy="530444"/>
          </a:xfrm>
          <a:custGeom>
            <a:avLst/>
            <a:gdLst>
              <a:gd name="connsiteX0" fmla="*/ 532724 w 1247922"/>
              <a:gd name="connsiteY0" fmla="*/ 0 h 834397"/>
              <a:gd name="connsiteX1" fmla="*/ 694518 w 1247922"/>
              <a:gd name="connsiteY1" fmla="*/ 49421 h 834397"/>
              <a:gd name="connsiteX2" fmla="*/ 733395 w 1247922"/>
              <a:gd name="connsiteY2" fmla="*/ 81498 h 834397"/>
              <a:gd name="connsiteX3" fmla="*/ 749230 w 1247922"/>
              <a:gd name="connsiteY3" fmla="*/ 76583 h 834397"/>
              <a:gd name="connsiteX4" fmla="*/ 793903 w 1247922"/>
              <a:gd name="connsiteY4" fmla="*/ 72079 h 834397"/>
              <a:gd name="connsiteX5" fmla="*/ 998149 w 1247922"/>
              <a:gd name="connsiteY5" fmla="*/ 207463 h 834397"/>
              <a:gd name="connsiteX6" fmla="*/ 1002990 w 1247922"/>
              <a:gd name="connsiteY6" fmla="*/ 231436 h 834397"/>
              <a:gd name="connsiteX7" fmla="*/ 1004804 w 1247922"/>
              <a:gd name="connsiteY7" fmla="*/ 231619 h 834397"/>
              <a:gd name="connsiteX8" fmla="*/ 1247922 w 1247922"/>
              <a:gd name="connsiteY8" fmla="*/ 529915 h 834397"/>
              <a:gd name="connsiteX9" fmla="*/ 1004804 w 1247922"/>
              <a:gd name="connsiteY9" fmla="*/ 828211 h 834397"/>
              <a:gd name="connsiteX10" fmla="*/ 952069 w 1247922"/>
              <a:gd name="connsiteY10" fmla="*/ 833527 h 834397"/>
              <a:gd name="connsiteX11" fmla="*/ 952069 w 1247922"/>
              <a:gd name="connsiteY11" fmla="*/ 834396 h 834397"/>
              <a:gd name="connsiteX12" fmla="*/ 943450 w 1247922"/>
              <a:gd name="connsiteY12" fmla="*/ 834396 h 834397"/>
              <a:gd name="connsiteX13" fmla="*/ 943440 w 1247922"/>
              <a:gd name="connsiteY13" fmla="*/ 834397 h 834397"/>
              <a:gd name="connsiteX14" fmla="*/ 943430 w 1247922"/>
              <a:gd name="connsiteY14" fmla="*/ 834396 h 834397"/>
              <a:gd name="connsiteX15" fmla="*/ 336399 w 1247922"/>
              <a:gd name="connsiteY15" fmla="*/ 834396 h 834397"/>
              <a:gd name="connsiteX16" fmla="*/ 332170 w 1247922"/>
              <a:gd name="connsiteY16" fmla="*/ 834396 h 834397"/>
              <a:gd name="connsiteX17" fmla="*/ 332170 w 1247922"/>
              <a:gd name="connsiteY17" fmla="*/ 833980 h 834397"/>
              <a:gd name="connsiteX18" fmla="*/ 268603 w 1247922"/>
              <a:gd name="connsiteY18" fmla="*/ 827723 h 834397"/>
              <a:gd name="connsiteX19" fmla="*/ 0 w 1247922"/>
              <a:gd name="connsiteY19" fmla="*/ 505953 h 834397"/>
              <a:gd name="connsiteX20" fmla="*/ 205457 w 1247922"/>
              <a:gd name="connsiteY20" fmla="*/ 203321 h 834397"/>
              <a:gd name="connsiteX21" fmla="*/ 263275 w 1247922"/>
              <a:gd name="connsiteY21" fmla="*/ 185798 h 834397"/>
              <a:gd name="connsiteX22" fmla="*/ 266087 w 1247922"/>
              <a:gd name="connsiteY22" fmla="*/ 176739 h 834397"/>
              <a:gd name="connsiteX23" fmla="*/ 532724 w 1247922"/>
              <a:gd name="connsiteY23" fmla="*/ 0 h 834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47922" h="834397">
                <a:moveTo>
                  <a:pt x="532724" y="0"/>
                </a:moveTo>
                <a:cubicBezTo>
                  <a:pt x="592656" y="0"/>
                  <a:pt x="648333" y="18219"/>
                  <a:pt x="694518" y="49421"/>
                </a:cubicBezTo>
                <a:lnTo>
                  <a:pt x="733395" y="81498"/>
                </a:lnTo>
                <a:lnTo>
                  <a:pt x="749230" y="76583"/>
                </a:lnTo>
                <a:cubicBezTo>
                  <a:pt x="763659" y="73630"/>
                  <a:pt x="778600" y="72079"/>
                  <a:pt x="793903" y="72079"/>
                </a:cubicBezTo>
                <a:cubicBezTo>
                  <a:pt x="885720" y="72079"/>
                  <a:pt x="964499" y="127903"/>
                  <a:pt x="998149" y="207463"/>
                </a:cubicBezTo>
                <a:lnTo>
                  <a:pt x="1002990" y="231436"/>
                </a:lnTo>
                <a:lnTo>
                  <a:pt x="1004804" y="231619"/>
                </a:lnTo>
                <a:cubicBezTo>
                  <a:pt x="1143551" y="260011"/>
                  <a:pt x="1247922" y="382774"/>
                  <a:pt x="1247922" y="529915"/>
                </a:cubicBezTo>
                <a:cubicBezTo>
                  <a:pt x="1247922" y="677056"/>
                  <a:pt x="1143551" y="799819"/>
                  <a:pt x="1004804" y="828211"/>
                </a:cubicBezTo>
                <a:lnTo>
                  <a:pt x="952069" y="833527"/>
                </a:lnTo>
                <a:lnTo>
                  <a:pt x="952069" y="834396"/>
                </a:lnTo>
                <a:lnTo>
                  <a:pt x="943450" y="834396"/>
                </a:lnTo>
                <a:lnTo>
                  <a:pt x="943440" y="834397"/>
                </a:lnTo>
                <a:lnTo>
                  <a:pt x="943430" y="834396"/>
                </a:lnTo>
                <a:lnTo>
                  <a:pt x="336399" y="834396"/>
                </a:lnTo>
                <a:lnTo>
                  <a:pt x="332170" y="834396"/>
                </a:lnTo>
                <a:lnTo>
                  <a:pt x="332170" y="833980"/>
                </a:lnTo>
                <a:lnTo>
                  <a:pt x="268603" y="827723"/>
                </a:lnTo>
                <a:cubicBezTo>
                  <a:pt x="115312" y="797097"/>
                  <a:pt x="0" y="664673"/>
                  <a:pt x="0" y="505953"/>
                </a:cubicBezTo>
                <a:cubicBezTo>
                  <a:pt x="0" y="369908"/>
                  <a:pt x="84719" y="253181"/>
                  <a:pt x="205457" y="203321"/>
                </a:cubicBezTo>
                <a:lnTo>
                  <a:pt x="263275" y="185798"/>
                </a:lnTo>
                <a:lnTo>
                  <a:pt x="266087" y="176739"/>
                </a:lnTo>
                <a:cubicBezTo>
                  <a:pt x="310017" y="72877"/>
                  <a:pt x="412860" y="0"/>
                  <a:pt x="532724" y="0"/>
                </a:cubicBezTo>
                <a:close/>
              </a:path>
            </a:pathLst>
          </a:custGeom>
          <a:solidFill>
            <a:schemeClr val="bg1"/>
          </a:solid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338" name="矩形 337"/>
          <p:cNvSpPr/>
          <p:nvPr/>
        </p:nvSpPr>
        <p:spPr>
          <a:xfrm>
            <a:off x="1001507" y="2225858"/>
            <a:ext cx="740907" cy="276999"/>
          </a:xfrm>
          <a:prstGeom prst="rect">
            <a:avLst/>
          </a:prstGeom>
          <a:noFill/>
        </p:spPr>
        <p:txBody>
          <a:bodyPr wrap="none">
            <a:spAutoFit/>
          </a:bodyPr>
          <a:lstStyle/>
          <a:p>
            <a:pPr algn="ctr" defTabSz="814388">
              <a:buClr>
                <a:schemeClr val="accent1"/>
              </a:buClr>
              <a:buSzPct val="100000"/>
            </a:pPr>
            <a:r>
              <a:rPr lang="en-US" altLang="zh-CN" sz="1200" kern="0" dirty="0">
                <a:solidFill>
                  <a:schemeClr val="bg1">
                    <a:lumMod val="50000"/>
                  </a:schemeClr>
                </a:solidFill>
                <a:cs typeface="Arial" pitchFamily="34" charset="0"/>
              </a:rPr>
              <a:t>Internet</a:t>
            </a:r>
            <a:endParaRPr lang="zh-CN" altLang="en-US" sz="1200" kern="0" dirty="0">
              <a:solidFill>
                <a:schemeClr val="bg1">
                  <a:lumMod val="50000"/>
                </a:schemeClr>
              </a:solidFill>
              <a:cs typeface="Arial" pitchFamily="34" charset="0"/>
            </a:endParaRPr>
          </a:p>
        </p:txBody>
      </p:sp>
      <p:sp>
        <p:nvSpPr>
          <p:cNvPr id="339" name="矩形 338"/>
          <p:cNvSpPr/>
          <p:nvPr/>
        </p:nvSpPr>
        <p:spPr>
          <a:xfrm>
            <a:off x="5206895" y="6143562"/>
            <a:ext cx="954107" cy="276999"/>
          </a:xfrm>
          <a:prstGeom prst="rect">
            <a:avLst/>
          </a:prstGeom>
          <a:noFill/>
        </p:spPr>
        <p:txBody>
          <a:bodyPr wrap="none">
            <a:spAutoFit/>
          </a:bodyPr>
          <a:lstStyle/>
          <a:p>
            <a:pPr algn="ctr" defTabSz="814388">
              <a:buClr>
                <a:schemeClr val="accent1"/>
              </a:buClr>
              <a:buSzPct val="100000"/>
            </a:pPr>
            <a:r>
              <a:rPr lang="zh-CN" altLang="en-US" sz="1200" kern="0" dirty="0">
                <a:cs typeface="Arial" pitchFamily="34" charset="0"/>
              </a:rPr>
              <a:t>高校局域网</a:t>
            </a:r>
          </a:p>
        </p:txBody>
      </p:sp>
      <p:sp>
        <p:nvSpPr>
          <p:cNvPr id="340" name="矩形 339"/>
          <p:cNvSpPr/>
          <p:nvPr/>
        </p:nvSpPr>
        <p:spPr>
          <a:xfrm>
            <a:off x="6905788" y="5544885"/>
            <a:ext cx="954107" cy="276999"/>
          </a:xfrm>
          <a:prstGeom prst="rect">
            <a:avLst/>
          </a:prstGeom>
          <a:noFill/>
        </p:spPr>
        <p:txBody>
          <a:bodyPr wrap="none">
            <a:spAutoFit/>
          </a:bodyPr>
          <a:lstStyle/>
          <a:p>
            <a:pPr algn="ctr" defTabSz="814388">
              <a:buClr>
                <a:schemeClr val="accent1"/>
              </a:buClr>
              <a:buSzPct val="100000"/>
            </a:pPr>
            <a:r>
              <a:rPr lang="zh-CN" altLang="en-US" sz="1200" kern="0" dirty="0">
                <a:cs typeface="Arial" pitchFamily="34" charset="0"/>
              </a:rPr>
              <a:t>中学局域网</a:t>
            </a:r>
          </a:p>
        </p:txBody>
      </p:sp>
      <p:sp>
        <p:nvSpPr>
          <p:cNvPr id="343" name="矩形 342"/>
          <p:cNvSpPr/>
          <p:nvPr/>
        </p:nvSpPr>
        <p:spPr>
          <a:xfrm>
            <a:off x="8698982" y="5544885"/>
            <a:ext cx="954107" cy="276999"/>
          </a:xfrm>
          <a:prstGeom prst="rect">
            <a:avLst/>
          </a:prstGeom>
          <a:noFill/>
        </p:spPr>
        <p:txBody>
          <a:bodyPr wrap="none">
            <a:spAutoFit/>
          </a:bodyPr>
          <a:lstStyle/>
          <a:p>
            <a:pPr algn="ctr" defTabSz="814388">
              <a:buClr>
                <a:schemeClr val="accent1"/>
              </a:buClr>
              <a:buSzPct val="100000"/>
            </a:pPr>
            <a:r>
              <a:rPr lang="zh-CN" altLang="en-US" sz="1200" kern="0" dirty="0">
                <a:cs typeface="Arial" pitchFamily="34" charset="0"/>
              </a:rPr>
              <a:t>中学局域网</a:t>
            </a:r>
          </a:p>
        </p:txBody>
      </p:sp>
      <p:sp>
        <p:nvSpPr>
          <p:cNvPr id="344" name="矩形 343"/>
          <p:cNvSpPr/>
          <p:nvPr/>
        </p:nvSpPr>
        <p:spPr>
          <a:xfrm>
            <a:off x="10336766" y="5546570"/>
            <a:ext cx="954107" cy="276999"/>
          </a:xfrm>
          <a:prstGeom prst="rect">
            <a:avLst/>
          </a:prstGeom>
          <a:noFill/>
        </p:spPr>
        <p:txBody>
          <a:bodyPr wrap="none">
            <a:spAutoFit/>
          </a:bodyPr>
          <a:lstStyle/>
          <a:p>
            <a:pPr algn="ctr" defTabSz="814388">
              <a:buClr>
                <a:schemeClr val="accent1"/>
              </a:buClr>
              <a:buSzPct val="100000"/>
            </a:pPr>
            <a:r>
              <a:rPr lang="zh-CN" altLang="en-US" sz="1200" kern="0" dirty="0">
                <a:cs typeface="Arial" pitchFamily="34" charset="0"/>
              </a:rPr>
              <a:t>小学局域网</a:t>
            </a:r>
          </a:p>
        </p:txBody>
      </p:sp>
      <p:pic>
        <p:nvPicPr>
          <p:cNvPr id="345" name="图片 34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44720" y="3982917"/>
            <a:ext cx="395122" cy="324000"/>
          </a:xfrm>
          <a:prstGeom prst="rect">
            <a:avLst/>
          </a:prstGeom>
        </p:spPr>
      </p:pic>
      <p:pic>
        <p:nvPicPr>
          <p:cNvPr id="346" name="图片 34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36656" y="3982917"/>
            <a:ext cx="395122" cy="324000"/>
          </a:xfrm>
          <a:prstGeom prst="rect">
            <a:avLst/>
          </a:prstGeom>
        </p:spPr>
      </p:pic>
      <p:pic>
        <p:nvPicPr>
          <p:cNvPr id="347" name="图片 34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44720" y="4518431"/>
            <a:ext cx="395122" cy="324000"/>
          </a:xfrm>
          <a:prstGeom prst="rect">
            <a:avLst/>
          </a:prstGeom>
        </p:spPr>
      </p:pic>
      <p:pic>
        <p:nvPicPr>
          <p:cNvPr id="348" name="图片 34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36656" y="4518431"/>
            <a:ext cx="395122" cy="324000"/>
          </a:xfrm>
          <a:prstGeom prst="rect">
            <a:avLst/>
          </a:prstGeom>
        </p:spPr>
      </p:pic>
      <p:pic>
        <p:nvPicPr>
          <p:cNvPr id="349" name="图片 34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44720" y="5135643"/>
            <a:ext cx="395122" cy="324000"/>
          </a:xfrm>
          <a:prstGeom prst="rect">
            <a:avLst/>
          </a:prstGeom>
        </p:spPr>
      </p:pic>
      <p:pic>
        <p:nvPicPr>
          <p:cNvPr id="350" name="图片 34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44720" y="5763155"/>
            <a:ext cx="395122" cy="324000"/>
          </a:xfrm>
          <a:prstGeom prst="rect">
            <a:avLst/>
          </a:prstGeom>
        </p:spPr>
      </p:pic>
      <p:pic>
        <p:nvPicPr>
          <p:cNvPr id="351" name="图片 35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36656" y="5135643"/>
            <a:ext cx="395122" cy="324000"/>
          </a:xfrm>
          <a:prstGeom prst="rect">
            <a:avLst/>
          </a:prstGeom>
        </p:spPr>
      </p:pic>
      <p:pic>
        <p:nvPicPr>
          <p:cNvPr id="352" name="图片 35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136656" y="5763155"/>
            <a:ext cx="395122" cy="324000"/>
          </a:xfrm>
          <a:prstGeom prst="rect">
            <a:avLst/>
          </a:prstGeom>
        </p:spPr>
      </p:pic>
      <p:cxnSp>
        <p:nvCxnSpPr>
          <p:cNvPr id="353" name="直接连接符 352"/>
          <p:cNvCxnSpPr>
            <a:stCxn id="348" idx="3"/>
            <a:endCxn id="347" idx="1"/>
          </p:cNvCxnSpPr>
          <p:nvPr/>
        </p:nvCxnSpPr>
        <p:spPr>
          <a:xfrm>
            <a:off x="3531778" y="4680431"/>
            <a:ext cx="31294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4" name="直接连接符 353"/>
          <p:cNvCxnSpPr>
            <a:stCxn id="348" idx="2"/>
            <a:endCxn id="351" idx="0"/>
          </p:cNvCxnSpPr>
          <p:nvPr/>
        </p:nvCxnSpPr>
        <p:spPr>
          <a:xfrm>
            <a:off x="3334217" y="4842431"/>
            <a:ext cx="0" cy="29321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5" name="直接连接符 354"/>
          <p:cNvCxnSpPr>
            <a:stCxn id="349" idx="0"/>
            <a:endCxn id="347" idx="2"/>
          </p:cNvCxnSpPr>
          <p:nvPr/>
        </p:nvCxnSpPr>
        <p:spPr>
          <a:xfrm flipV="1">
            <a:off x="4042281" y="4842431"/>
            <a:ext cx="0" cy="29321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6" name="直接连接符 355"/>
          <p:cNvCxnSpPr>
            <a:stCxn id="351" idx="0"/>
            <a:endCxn id="347" idx="2"/>
          </p:cNvCxnSpPr>
          <p:nvPr/>
        </p:nvCxnSpPr>
        <p:spPr>
          <a:xfrm flipV="1">
            <a:off x="3334217" y="4842431"/>
            <a:ext cx="708064" cy="29321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7" name="直接连接符 356"/>
          <p:cNvCxnSpPr>
            <a:stCxn id="348" idx="2"/>
            <a:endCxn id="349" idx="0"/>
          </p:cNvCxnSpPr>
          <p:nvPr/>
        </p:nvCxnSpPr>
        <p:spPr>
          <a:xfrm>
            <a:off x="3334217" y="4842431"/>
            <a:ext cx="708064" cy="29321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8" name="直接连接符 357"/>
          <p:cNvCxnSpPr>
            <a:stCxn id="352" idx="0"/>
            <a:endCxn id="351" idx="2"/>
          </p:cNvCxnSpPr>
          <p:nvPr/>
        </p:nvCxnSpPr>
        <p:spPr>
          <a:xfrm flipV="1">
            <a:off x="3334217" y="5459643"/>
            <a:ext cx="0" cy="30351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9" name="直接连接符 358"/>
          <p:cNvCxnSpPr>
            <a:stCxn id="350" idx="0"/>
            <a:endCxn id="349" idx="2"/>
          </p:cNvCxnSpPr>
          <p:nvPr/>
        </p:nvCxnSpPr>
        <p:spPr>
          <a:xfrm flipV="1">
            <a:off x="4042281" y="5459643"/>
            <a:ext cx="0" cy="30351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0" name="直接连接符 359"/>
          <p:cNvCxnSpPr>
            <a:stCxn id="352" idx="0"/>
            <a:endCxn id="349" idx="2"/>
          </p:cNvCxnSpPr>
          <p:nvPr/>
        </p:nvCxnSpPr>
        <p:spPr>
          <a:xfrm flipV="1">
            <a:off x="3334217" y="5459643"/>
            <a:ext cx="708064" cy="30351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1" name="直接连接符 360"/>
          <p:cNvCxnSpPr>
            <a:stCxn id="351" idx="2"/>
            <a:endCxn id="350" idx="0"/>
          </p:cNvCxnSpPr>
          <p:nvPr/>
        </p:nvCxnSpPr>
        <p:spPr>
          <a:xfrm>
            <a:off x="3334217" y="5459643"/>
            <a:ext cx="708064" cy="30351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2" name="直接连接符 361"/>
          <p:cNvCxnSpPr>
            <a:stCxn id="351" idx="3"/>
            <a:endCxn id="349" idx="1"/>
          </p:cNvCxnSpPr>
          <p:nvPr/>
        </p:nvCxnSpPr>
        <p:spPr>
          <a:xfrm>
            <a:off x="3531778" y="5297643"/>
            <a:ext cx="31294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3" name="直接连接符 362"/>
          <p:cNvCxnSpPr>
            <a:stCxn id="346" idx="3"/>
            <a:endCxn id="345" idx="1"/>
          </p:cNvCxnSpPr>
          <p:nvPr/>
        </p:nvCxnSpPr>
        <p:spPr>
          <a:xfrm>
            <a:off x="3531778" y="4144917"/>
            <a:ext cx="31294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8" name="直接连接符 407"/>
          <p:cNvCxnSpPr>
            <a:stCxn id="348" idx="0"/>
            <a:endCxn id="346" idx="2"/>
          </p:cNvCxnSpPr>
          <p:nvPr/>
        </p:nvCxnSpPr>
        <p:spPr>
          <a:xfrm flipV="1">
            <a:off x="3334217" y="4306917"/>
            <a:ext cx="0" cy="21151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9" name="直接连接符 408"/>
          <p:cNvCxnSpPr>
            <a:stCxn id="347" idx="0"/>
            <a:endCxn id="345" idx="2"/>
          </p:cNvCxnSpPr>
          <p:nvPr/>
        </p:nvCxnSpPr>
        <p:spPr>
          <a:xfrm flipV="1">
            <a:off x="4042281" y="4306917"/>
            <a:ext cx="0" cy="21151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10" name="矩形 409"/>
          <p:cNvSpPr/>
          <p:nvPr/>
        </p:nvSpPr>
        <p:spPr>
          <a:xfrm>
            <a:off x="3198075" y="6143562"/>
            <a:ext cx="954107" cy="276999"/>
          </a:xfrm>
          <a:prstGeom prst="rect">
            <a:avLst/>
          </a:prstGeom>
          <a:noFill/>
        </p:spPr>
        <p:txBody>
          <a:bodyPr wrap="none">
            <a:spAutoFit/>
          </a:bodyPr>
          <a:lstStyle/>
          <a:p>
            <a:pPr algn="ctr" defTabSz="814388">
              <a:buClr>
                <a:schemeClr val="accent1"/>
              </a:buClr>
              <a:buSzPct val="100000"/>
            </a:pPr>
            <a:r>
              <a:rPr lang="zh-CN" altLang="en-US" sz="1200" kern="0" dirty="0">
                <a:cs typeface="Arial" pitchFamily="34" charset="0"/>
              </a:rPr>
              <a:t>高校局域网</a:t>
            </a:r>
          </a:p>
        </p:txBody>
      </p:sp>
      <p:pic>
        <p:nvPicPr>
          <p:cNvPr id="411" name="图片 4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83826" y="3982917"/>
            <a:ext cx="395122" cy="324000"/>
          </a:xfrm>
          <a:prstGeom prst="rect">
            <a:avLst/>
          </a:prstGeom>
        </p:spPr>
      </p:pic>
      <p:pic>
        <p:nvPicPr>
          <p:cNvPr id="412" name="图片 4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75762" y="3982917"/>
            <a:ext cx="395122" cy="324000"/>
          </a:xfrm>
          <a:prstGeom prst="rect">
            <a:avLst/>
          </a:prstGeom>
        </p:spPr>
      </p:pic>
      <p:pic>
        <p:nvPicPr>
          <p:cNvPr id="415" name="图片 4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83826" y="4518431"/>
            <a:ext cx="395122" cy="324000"/>
          </a:xfrm>
          <a:prstGeom prst="rect">
            <a:avLst/>
          </a:prstGeom>
        </p:spPr>
      </p:pic>
      <p:pic>
        <p:nvPicPr>
          <p:cNvPr id="416" name="图片 4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75762" y="4518431"/>
            <a:ext cx="395122" cy="324000"/>
          </a:xfrm>
          <a:prstGeom prst="rect">
            <a:avLst/>
          </a:prstGeom>
        </p:spPr>
      </p:pic>
      <p:pic>
        <p:nvPicPr>
          <p:cNvPr id="417" name="图片 4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83826" y="5135643"/>
            <a:ext cx="395122" cy="324000"/>
          </a:xfrm>
          <a:prstGeom prst="rect">
            <a:avLst/>
          </a:prstGeom>
        </p:spPr>
      </p:pic>
      <p:pic>
        <p:nvPicPr>
          <p:cNvPr id="418" name="图片 4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183826" y="5763155"/>
            <a:ext cx="395122" cy="324000"/>
          </a:xfrm>
          <a:prstGeom prst="rect">
            <a:avLst/>
          </a:prstGeom>
        </p:spPr>
      </p:pic>
      <p:pic>
        <p:nvPicPr>
          <p:cNvPr id="419" name="图片 4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75762" y="5135643"/>
            <a:ext cx="395122" cy="324000"/>
          </a:xfrm>
          <a:prstGeom prst="rect">
            <a:avLst/>
          </a:prstGeom>
        </p:spPr>
      </p:pic>
      <p:pic>
        <p:nvPicPr>
          <p:cNvPr id="420" name="图片 41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475762" y="5763155"/>
            <a:ext cx="395122" cy="324000"/>
          </a:xfrm>
          <a:prstGeom prst="rect">
            <a:avLst/>
          </a:prstGeom>
        </p:spPr>
      </p:pic>
      <p:cxnSp>
        <p:nvCxnSpPr>
          <p:cNvPr id="421" name="直接连接符 420"/>
          <p:cNvCxnSpPr>
            <a:stCxn id="416" idx="3"/>
            <a:endCxn id="415" idx="1"/>
          </p:cNvCxnSpPr>
          <p:nvPr/>
        </p:nvCxnSpPr>
        <p:spPr>
          <a:xfrm>
            <a:off x="1870884" y="4680431"/>
            <a:ext cx="31294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2" name="直接连接符 421"/>
          <p:cNvCxnSpPr>
            <a:stCxn id="416" idx="2"/>
            <a:endCxn id="419" idx="0"/>
          </p:cNvCxnSpPr>
          <p:nvPr/>
        </p:nvCxnSpPr>
        <p:spPr>
          <a:xfrm>
            <a:off x="1673323" y="4842431"/>
            <a:ext cx="0" cy="29321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3" name="直接连接符 422"/>
          <p:cNvCxnSpPr>
            <a:stCxn id="417" idx="0"/>
            <a:endCxn id="415" idx="2"/>
          </p:cNvCxnSpPr>
          <p:nvPr/>
        </p:nvCxnSpPr>
        <p:spPr>
          <a:xfrm flipV="1">
            <a:off x="2381387" y="4842431"/>
            <a:ext cx="0" cy="29321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4" name="直接连接符 423"/>
          <p:cNvCxnSpPr>
            <a:stCxn id="419" idx="0"/>
            <a:endCxn id="415" idx="2"/>
          </p:cNvCxnSpPr>
          <p:nvPr/>
        </p:nvCxnSpPr>
        <p:spPr>
          <a:xfrm flipV="1">
            <a:off x="1673323" y="4842431"/>
            <a:ext cx="708064" cy="29321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5" name="直接连接符 424"/>
          <p:cNvCxnSpPr>
            <a:stCxn id="416" idx="2"/>
            <a:endCxn id="417" idx="0"/>
          </p:cNvCxnSpPr>
          <p:nvPr/>
        </p:nvCxnSpPr>
        <p:spPr>
          <a:xfrm>
            <a:off x="1673323" y="4842431"/>
            <a:ext cx="708064" cy="29321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6" name="直接连接符 425"/>
          <p:cNvCxnSpPr>
            <a:stCxn id="420" idx="0"/>
            <a:endCxn id="419" idx="2"/>
          </p:cNvCxnSpPr>
          <p:nvPr/>
        </p:nvCxnSpPr>
        <p:spPr>
          <a:xfrm flipV="1">
            <a:off x="1673323" y="5459643"/>
            <a:ext cx="0" cy="30351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7" name="直接连接符 426"/>
          <p:cNvCxnSpPr>
            <a:stCxn id="418" idx="0"/>
            <a:endCxn id="417" idx="2"/>
          </p:cNvCxnSpPr>
          <p:nvPr/>
        </p:nvCxnSpPr>
        <p:spPr>
          <a:xfrm flipV="1">
            <a:off x="2381387" y="5459643"/>
            <a:ext cx="0" cy="30351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8" name="直接连接符 427"/>
          <p:cNvCxnSpPr>
            <a:stCxn id="420" idx="0"/>
            <a:endCxn id="417" idx="2"/>
          </p:cNvCxnSpPr>
          <p:nvPr/>
        </p:nvCxnSpPr>
        <p:spPr>
          <a:xfrm flipV="1">
            <a:off x="1673323" y="5459643"/>
            <a:ext cx="708064" cy="30351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9" name="直接连接符 428"/>
          <p:cNvCxnSpPr>
            <a:stCxn id="419" idx="2"/>
            <a:endCxn id="418" idx="0"/>
          </p:cNvCxnSpPr>
          <p:nvPr/>
        </p:nvCxnSpPr>
        <p:spPr>
          <a:xfrm>
            <a:off x="1673323" y="5459643"/>
            <a:ext cx="708064" cy="30351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0" name="直接连接符 429"/>
          <p:cNvCxnSpPr>
            <a:stCxn id="419" idx="3"/>
            <a:endCxn id="417" idx="1"/>
          </p:cNvCxnSpPr>
          <p:nvPr/>
        </p:nvCxnSpPr>
        <p:spPr>
          <a:xfrm>
            <a:off x="1870884" y="5297643"/>
            <a:ext cx="31294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1" name="直接连接符 430"/>
          <p:cNvCxnSpPr>
            <a:stCxn id="412" idx="3"/>
            <a:endCxn id="411" idx="1"/>
          </p:cNvCxnSpPr>
          <p:nvPr/>
        </p:nvCxnSpPr>
        <p:spPr>
          <a:xfrm>
            <a:off x="1870884" y="4144917"/>
            <a:ext cx="31294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2" name="直接连接符 431"/>
          <p:cNvCxnSpPr>
            <a:stCxn id="416" idx="0"/>
            <a:endCxn id="412" idx="2"/>
          </p:cNvCxnSpPr>
          <p:nvPr/>
        </p:nvCxnSpPr>
        <p:spPr>
          <a:xfrm flipV="1">
            <a:off x="1673323" y="4306917"/>
            <a:ext cx="0" cy="21151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3" name="直接连接符 432"/>
          <p:cNvCxnSpPr>
            <a:stCxn id="415" idx="0"/>
            <a:endCxn id="411" idx="2"/>
          </p:cNvCxnSpPr>
          <p:nvPr/>
        </p:nvCxnSpPr>
        <p:spPr>
          <a:xfrm flipV="1">
            <a:off x="2381387" y="4306917"/>
            <a:ext cx="0" cy="21151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34" name="矩形 433"/>
          <p:cNvSpPr/>
          <p:nvPr/>
        </p:nvSpPr>
        <p:spPr>
          <a:xfrm>
            <a:off x="1537181" y="6143562"/>
            <a:ext cx="954107" cy="276999"/>
          </a:xfrm>
          <a:prstGeom prst="rect">
            <a:avLst/>
          </a:prstGeom>
          <a:noFill/>
        </p:spPr>
        <p:txBody>
          <a:bodyPr wrap="none">
            <a:spAutoFit/>
          </a:bodyPr>
          <a:lstStyle/>
          <a:p>
            <a:pPr algn="ctr" defTabSz="814388">
              <a:buClr>
                <a:schemeClr val="accent1"/>
              </a:buClr>
              <a:buSzPct val="100000"/>
            </a:pPr>
            <a:r>
              <a:rPr lang="zh-CN" altLang="en-US" sz="1200" kern="0" dirty="0">
                <a:cs typeface="Arial" pitchFamily="34" charset="0"/>
              </a:rPr>
              <a:t>高校局域网</a:t>
            </a:r>
          </a:p>
        </p:txBody>
      </p:sp>
      <p:pic>
        <p:nvPicPr>
          <p:cNvPr id="435" name="图片 43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89904" y="3240440"/>
            <a:ext cx="439025" cy="360000"/>
          </a:xfrm>
          <a:prstGeom prst="rect">
            <a:avLst/>
          </a:prstGeom>
        </p:spPr>
      </p:pic>
      <p:pic>
        <p:nvPicPr>
          <p:cNvPr id="436" name="图片 43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46255" y="1924134"/>
            <a:ext cx="482928" cy="396000"/>
          </a:xfrm>
          <a:prstGeom prst="rect">
            <a:avLst/>
          </a:prstGeom>
        </p:spPr>
      </p:pic>
      <p:pic>
        <p:nvPicPr>
          <p:cNvPr id="437" name="图片 43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72929" y="2464267"/>
            <a:ext cx="482928" cy="396000"/>
          </a:xfrm>
          <a:prstGeom prst="rect">
            <a:avLst/>
          </a:prstGeom>
        </p:spPr>
      </p:pic>
      <p:sp>
        <p:nvSpPr>
          <p:cNvPr id="438" name="矩形 437"/>
          <p:cNvSpPr/>
          <p:nvPr/>
        </p:nvSpPr>
        <p:spPr>
          <a:xfrm rot="1899920">
            <a:off x="9644111" y="1813213"/>
            <a:ext cx="1082349" cy="523220"/>
          </a:xfrm>
          <a:prstGeom prst="rect">
            <a:avLst/>
          </a:prstGeom>
          <a:noFill/>
        </p:spPr>
        <p:txBody>
          <a:bodyPr wrap="none">
            <a:spAutoFit/>
          </a:bodyPr>
          <a:lstStyle/>
          <a:p>
            <a:pPr algn="ctr" defTabSz="814388">
              <a:buClr>
                <a:schemeClr val="accent1"/>
              </a:buClr>
              <a:buSzPct val="100000"/>
            </a:pPr>
            <a:r>
              <a:rPr lang="zh-CN" altLang="en-US" sz="1400" kern="0" dirty="0">
                <a:cs typeface="Arial" pitchFamily="34" charset="0"/>
              </a:rPr>
              <a:t>区县教育局</a:t>
            </a:r>
            <a:endParaRPr lang="en-US" altLang="zh-CN" sz="1400" kern="0" dirty="0">
              <a:cs typeface="Arial" pitchFamily="34" charset="0"/>
            </a:endParaRPr>
          </a:p>
          <a:p>
            <a:pPr algn="ctr" defTabSz="814388">
              <a:buClr>
                <a:schemeClr val="accent1"/>
              </a:buClr>
              <a:buSzPct val="100000"/>
            </a:pPr>
            <a:r>
              <a:rPr lang="zh-CN" altLang="en-US" sz="1400" kern="0" dirty="0">
                <a:cs typeface="Arial" pitchFamily="34" charset="0"/>
              </a:rPr>
              <a:t>广域节点</a:t>
            </a:r>
          </a:p>
        </p:txBody>
      </p:sp>
      <p:sp>
        <p:nvSpPr>
          <p:cNvPr id="441" name="矩形 440"/>
          <p:cNvSpPr/>
          <p:nvPr/>
        </p:nvSpPr>
        <p:spPr>
          <a:xfrm rot="1843487">
            <a:off x="2721661" y="1892405"/>
            <a:ext cx="902811" cy="523220"/>
          </a:xfrm>
          <a:prstGeom prst="rect">
            <a:avLst/>
          </a:prstGeom>
          <a:noFill/>
        </p:spPr>
        <p:txBody>
          <a:bodyPr wrap="none">
            <a:spAutoFit/>
          </a:bodyPr>
          <a:lstStyle/>
          <a:p>
            <a:pPr algn="ctr" defTabSz="814388">
              <a:buClr>
                <a:schemeClr val="accent1"/>
              </a:buClr>
              <a:buSzPct val="100000"/>
            </a:pPr>
            <a:r>
              <a:rPr lang="zh-CN" altLang="en-US" sz="1400" kern="0" dirty="0">
                <a:cs typeface="Arial" pitchFamily="34" charset="0"/>
              </a:rPr>
              <a:t>省教育局</a:t>
            </a:r>
            <a:endParaRPr lang="en-US" altLang="zh-CN" sz="1400" kern="0" dirty="0">
              <a:cs typeface="Arial" pitchFamily="34" charset="0"/>
            </a:endParaRPr>
          </a:p>
          <a:p>
            <a:pPr algn="ctr" defTabSz="814388">
              <a:buClr>
                <a:schemeClr val="accent1"/>
              </a:buClr>
              <a:buSzPct val="100000"/>
            </a:pPr>
            <a:r>
              <a:rPr lang="zh-CN" altLang="en-US" sz="1400" kern="0" dirty="0">
                <a:cs typeface="Arial" pitchFamily="34" charset="0"/>
              </a:rPr>
              <a:t>广域节点</a:t>
            </a:r>
          </a:p>
        </p:txBody>
      </p:sp>
      <p:sp>
        <p:nvSpPr>
          <p:cNvPr id="442" name="矩形 441"/>
          <p:cNvSpPr/>
          <p:nvPr/>
        </p:nvSpPr>
        <p:spPr>
          <a:xfrm rot="1864210">
            <a:off x="6361688" y="1848129"/>
            <a:ext cx="902811" cy="523220"/>
          </a:xfrm>
          <a:prstGeom prst="rect">
            <a:avLst/>
          </a:prstGeom>
          <a:noFill/>
        </p:spPr>
        <p:txBody>
          <a:bodyPr wrap="square">
            <a:spAutoFit/>
          </a:bodyPr>
          <a:lstStyle/>
          <a:p>
            <a:pPr algn="ctr" defTabSz="814388">
              <a:buClr>
                <a:schemeClr val="accent1"/>
              </a:buClr>
              <a:buSzPct val="100000"/>
            </a:pPr>
            <a:r>
              <a:rPr lang="zh-CN" altLang="en-US" sz="1400" kern="0" dirty="0">
                <a:cs typeface="Arial" pitchFamily="34" charset="0"/>
              </a:rPr>
              <a:t>市教育局</a:t>
            </a:r>
            <a:endParaRPr lang="en-US" altLang="zh-CN" sz="1400" kern="0" dirty="0">
              <a:cs typeface="Arial" pitchFamily="34" charset="0"/>
            </a:endParaRPr>
          </a:p>
          <a:p>
            <a:pPr algn="ctr" defTabSz="814388">
              <a:buClr>
                <a:schemeClr val="accent1"/>
              </a:buClr>
              <a:buSzPct val="100000"/>
            </a:pPr>
            <a:r>
              <a:rPr lang="zh-CN" altLang="en-US" sz="1400" kern="0" dirty="0">
                <a:cs typeface="Arial" pitchFamily="34" charset="0"/>
              </a:rPr>
              <a:t>广域节点</a:t>
            </a:r>
          </a:p>
        </p:txBody>
      </p:sp>
      <p:cxnSp>
        <p:nvCxnSpPr>
          <p:cNvPr id="443" name="直接连接符 442"/>
          <p:cNvCxnSpPr>
            <a:stCxn id="444" idx="3"/>
            <a:endCxn id="445" idx="0"/>
          </p:cNvCxnSpPr>
          <p:nvPr/>
        </p:nvCxnSpPr>
        <p:spPr>
          <a:xfrm>
            <a:off x="6298242" y="2122134"/>
            <a:ext cx="585028" cy="34457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444" name="图片 44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15314" y="1924134"/>
            <a:ext cx="482928" cy="396000"/>
          </a:xfrm>
          <a:prstGeom prst="rect">
            <a:avLst/>
          </a:prstGeom>
        </p:spPr>
      </p:pic>
      <p:pic>
        <p:nvPicPr>
          <p:cNvPr id="445" name="图片 44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41806" y="2466705"/>
            <a:ext cx="482928" cy="396000"/>
          </a:xfrm>
          <a:prstGeom prst="rect">
            <a:avLst/>
          </a:prstGeom>
        </p:spPr>
      </p:pic>
      <p:sp>
        <p:nvSpPr>
          <p:cNvPr id="193" name="五边形 192"/>
          <p:cNvSpPr/>
          <p:nvPr/>
        </p:nvSpPr>
        <p:spPr bwMode="auto">
          <a:xfrm>
            <a:off x="10324646" y="126000"/>
            <a:ext cx="900100" cy="213120"/>
          </a:xfrm>
          <a:prstGeom prst="homePlate">
            <a:avLst/>
          </a:prstGeom>
          <a:solidFill>
            <a:srgbClr val="00B0F0"/>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fontAlgn="b"/>
            <a:r>
              <a:rPr lang="zh-CN" altLang="en-US" sz="1200" b="1" kern="0" dirty="0">
                <a:solidFill>
                  <a:srgbClr val="FFFFFF"/>
                </a:solidFill>
                <a:latin typeface="Huawei Sans" panose="020C0503030203020204" pitchFamily="34" charset="0"/>
                <a:ea typeface="方正兰亭黑简体" panose="02000000000000000000" pitchFamily="2" charset="-122"/>
                <a:cs typeface="Huawei Sans" panose="020C0503030203020204" pitchFamily="34" charset="0"/>
              </a:rPr>
              <a:t>网络类型</a:t>
            </a:r>
          </a:p>
        </p:txBody>
      </p:sp>
      <p:sp>
        <p:nvSpPr>
          <p:cNvPr id="194" name="燕尾形 193"/>
          <p:cNvSpPr/>
          <p:nvPr/>
        </p:nvSpPr>
        <p:spPr bwMode="auto">
          <a:xfrm>
            <a:off x="11140816" y="126000"/>
            <a:ext cx="900000" cy="213120"/>
          </a:xfrm>
          <a:prstGeom prst="chevron">
            <a:avLst/>
          </a:prstGeom>
          <a:solidFill>
            <a:schemeClr val="bg1">
              <a:lumMod val="85000"/>
            </a:schemeClr>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fontAlgn="b"/>
            <a:r>
              <a:rPr lang="zh-CN" altLang="en-US" sz="1200" kern="0" dirty="0">
                <a:latin typeface="Huawei Sans" panose="020C0503030203020204" pitchFamily="34" charset="0"/>
                <a:ea typeface="方正兰亭黑简体" panose="02000000000000000000" pitchFamily="2" charset="-122"/>
                <a:cs typeface="Huawei Sans" panose="020C0503030203020204" pitchFamily="34" charset="0"/>
              </a:rPr>
              <a:t>网络拓扑</a:t>
            </a:r>
          </a:p>
        </p:txBody>
      </p:sp>
    </p:spTree>
    <p:extLst>
      <p:ext uri="{BB962C8B-B14F-4D97-AF65-F5344CB8AC3E}">
        <p14:creationId xmlns:p14="http://schemas.microsoft.com/office/powerpoint/2010/main" val="18601480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网络拓扑</a:t>
            </a:r>
            <a:endParaRPr lang="zh-CN" altLang="en-US" dirty="0"/>
          </a:p>
        </p:txBody>
      </p:sp>
      <p:sp>
        <p:nvSpPr>
          <p:cNvPr id="170" name="文本占位符 169"/>
          <p:cNvSpPr>
            <a:spLocks noGrp="1"/>
          </p:cNvSpPr>
          <p:nvPr>
            <p:ph type="body" sz="quarter" idx="10"/>
          </p:nvPr>
        </p:nvSpPr>
        <p:spPr/>
        <p:txBody>
          <a:bodyPr/>
          <a:lstStyle/>
          <a:p>
            <a:r>
              <a:rPr lang="zh-CN" altLang="en-US" sz="2000" dirty="0" smtClean="0"/>
              <a:t>网络拓扑（</a:t>
            </a:r>
            <a:r>
              <a:rPr lang="en-US" altLang="zh-CN" sz="2000" dirty="0" smtClean="0"/>
              <a:t>Network Topology</a:t>
            </a:r>
            <a:r>
              <a:rPr lang="zh-CN" altLang="en-US" sz="2000" dirty="0" smtClean="0"/>
              <a:t>）是指用传输介质（例如双绞线、光纤等）互连各种设备（例如计算机终端、路由器、交换机等）所呈现的结构化布局。</a:t>
            </a:r>
          </a:p>
          <a:p>
            <a:endParaRPr lang="zh-CN" altLang="en-US" sz="2000" dirty="0"/>
          </a:p>
        </p:txBody>
      </p:sp>
      <p:grpSp>
        <p:nvGrpSpPr>
          <p:cNvPr id="169" name="组合 168"/>
          <p:cNvGrpSpPr/>
          <p:nvPr/>
        </p:nvGrpSpPr>
        <p:grpSpPr>
          <a:xfrm>
            <a:off x="3084041" y="2327906"/>
            <a:ext cx="4890842" cy="4060979"/>
            <a:chOff x="577017" y="1852735"/>
            <a:chExt cx="4890842" cy="4060979"/>
          </a:xfrm>
        </p:grpSpPr>
        <p:cxnSp>
          <p:nvCxnSpPr>
            <p:cNvPr id="72" name="直接连接符 71"/>
            <p:cNvCxnSpPr>
              <a:stCxn id="130" idx="3"/>
              <a:endCxn id="116" idx="1"/>
            </p:cNvCxnSpPr>
            <p:nvPr/>
          </p:nvCxnSpPr>
          <p:spPr>
            <a:xfrm flipH="1">
              <a:off x="577017" y="2960419"/>
              <a:ext cx="1952044" cy="105827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直接连接符 72"/>
            <p:cNvCxnSpPr>
              <a:stCxn id="113" idx="1"/>
              <a:endCxn id="120" idx="3"/>
            </p:cNvCxnSpPr>
            <p:nvPr/>
          </p:nvCxnSpPr>
          <p:spPr>
            <a:xfrm>
              <a:off x="3503300" y="2960419"/>
              <a:ext cx="1964559" cy="105827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直接连接符 73"/>
            <p:cNvCxnSpPr>
              <a:stCxn id="113" idx="3"/>
              <a:endCxn id="115" idx="1"/>
            </p:cNvCxnSpPr>
            <p:nvPr/>
          </p:nvCxnSpPr>
          <p:spPr>
            <a:xfrm flipH="1">
              <a:off x="2070131" y="2960419"/>
              <a:ext cx="1973169" cy="105827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直接连接符 74"/>
            <p:cNvCxnSpPr>
              <a:stCxn id="130" idx="1"/>
              <a:endCxn id="119" idx="3"/>
            </p:cNvCxnSpPr>
            <p:nvPr/>
          </p:nvCxnSpPr>
          <p:spPr>
            <a:xfrm>
              <a:off x="1989061" y="2960419"/>
              <a:ext cx="1987366" cy="105827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直接连接符 75"/>
            <p:cNvCxnSpPr>
              <a:stCxn id="111" idx="3"/>
              <a:endCxn id="112" idx="1"/>
            </p:cNvCxnSpPr>
            <p:nvPr/>
          </p:nvCxnSpPr>
          <p:spPr>
            <a:xfrm>
              <a:off x="2529061" y="2073822"/>
              <a:ext cx="974239" cy="0"/>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grpSp>
          <p:nvGrpSpPr>
            <p:cNvPr id="77" name="组合 76"/>
            <p:cNvGrpSpPr/>
            <p:nvPr/>
          </p:nvGrpSpPr>
          <p:grpSpPr>
            <a:xfrm>
              <a:off x="2407669" y="2920179"/>
              <a:ext cx="1219400" cy="72304"/>
              <a:chOff x="1190646" y="4299695"/>
              <a:chExt cx="2376264" cy="72304"/>
            </a:xfrm>
          </p:grpSpPr>
          <p:cxnSp>
            <p:nvCxnSpPr>
              <p:cNvPr id="150" name="直接连接符 149"/>
              <p:cNvCxnSpPr/>
              <p:nvPr/>
            </p:nvCxnSpPr>
            <p:spPr>
              <a:xfrm>
                <a:off x="1190646" y="4299695"/>
                <a:ext cx="237626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1" name="直接连接符 150"/>
              <p:cNvCxnSpPr/>
              <p:nvPr/>
            </p:nvCxnSpPr>
            <p:spPr>
              <a:xfrm>
                <a:off x="1190646" y="4371999"/>
                <a:ext cx="237626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79" name="直接连接符 78"/>
            <p:cNvCxnSpPr>
              <a:stCxn id="111" idx="2"/>
              <a:endCxn id="130" idx="0"/>
            </p:cNvCxnSpPr>
            <p:nvPr/>
          </p:nvCxnSpPr>
          <p:spPr>
            <a:xfrm>
              <a:off x="2259061" y="2294909"/>
              <a:ext cx="0" cy="44411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直接连接符 79"/>
            <p:cNvCxnSpPr>
              <a:stCxn id="112" idx="2"/>
              <a:endCxn id="113" idx="0"/>
            </p:cNvCxnSpPr>
            <p:nvPr/>
          </p:nvCxnSpPr>
          <p:spPr>
            <a:xfrm>
              <a:off x="3773300" y="2294909"/>
              <a:ext cx="0" cy="44411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直接连接符 80"/>
            <p:cNvCxnSpPr/>
            <p:nvPr/>
          </p:nvCxnSpPr>
          <p:spPr>
            <a:xfrm>
              <a:off x="2337554" y="4820710"/>
              <a:ext cx="0" cy="7227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直接连接符 81"/>
            <p:cNvCxnSpPr/>
            <p:nvPr/>
          </p:nvCxnSpPr>
          <p:spPr>
            <a:xfrm>
              <a:off x="845711" y="4240089"/>
              <a:ext cx="2613" cy="49637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直接连接符 82"/>
            <p:cNvCxnSpPr>
              <a:stCxn id="115" idx="3"/>
              <a:endCxn id="121" idx="1"/>
            </p:cNvCxnSpPr>
            <p:nvPr/>
          </p:nvCxnSpPr>
          <p:spPr>
            <a:xfrm flipH="1">
              <a:off x="577017" y="4018689"/>
              <a:ext cx="2033114" cy="93917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直接连接符 83"/>
            <p:cNvCxnSpPr>
              <a:stCxn id="116" idx="1"/>
              <a:endCxn id="122" idx="3"/>
            </p:cNvCxnSpPr>
            <p:nvPr/>
          </p:nvCxnSpPr>
          <p:spPr>
            <a:xfrm>
              <a:off x="577017" y="4018689"/>
              <a:ext cx="2033114" cy="93917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85" name="组合 84"/>
            <p:cNvGrpSpPr/>
            <p:nvPr/>
          </p:nvGrpSpPr>
          <p:grpSpPr>
            <a:xfrm>
              <a:off x="973746" y="3985354"/>
              <a:ext cx="1219400" cy="72304"/>
              <a:chOff x="1190646" y="4299695"/>
              <a:chExt cx="2376264" cy="72304"/>
            </a:xfrm>
          </p:grpSpPr>
          <p:cxnSp>
            <p:nvCxnSpPr>
              <p:cNvPr id="148" name="直接连接符 147"/>
              <p:cNvCxnSpPr/>
              <p:nvPr/>
            </p:nvCxnSpPr>
            <p:spPr>
              <a:xfrm>
                <a:off x="1190646" y="4299695"/>
                <a:ext cx="237626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9" name="直接连接符 148"/>
              <p:cNvCxnSpPr/>
              <p:nvPr/>
            </p:nvCxnSpPr>
            <p:spPr>
              <a:xfrm>
                <a:off x="1190646" y="4371999"/>
                <a:ext cx="237626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86" name="文本框 85"/>
            <p:cNvSpPr txBox="1"/>
            <p:nvPr/>
          </p:nvSpPr>
          <p:spPr>
            <a:xfrm>
              <a:off x="1260280" y="4724235"/>
              <a:ext cx="543739" cy="369332"/>
            </a:xfrm>
            <a:prstGeom prst="rect">
              <a:avLst/>
            </a:prstGeom>
            <a:noFill/>
          </p:spPr>
          <p:txBody>
            <a:bodyPr wrap="none" rtlCol="0">
              <a:spAutoFit/>
            </a:bodyPr>
            <a:lstStyle/>
            <a:p>
              <a:r>
                <a:rPr lang="en-US" altLang="zh-CN" b="1"/>
                <a:t>……</a:t>
              </a:r>
              <a:endParaRPr lang="zh-CN" altLang="en-US" b="1"/>
            </a:p>
          </p:txBody>
        </p:sp>
        <p:cxnSp>
          <p:nvCxnSpPr>
            <p:cNvPr id="93" name="直接连接符 92"/>
            <p:cNvCxnSpPr>
              <a:stCxn id="119" idx="2"/>
              <a:endCxn id="125" idx="0"/>
            </p:cNvCxnSpPr>
            <p:nvPr/>
          </p:nvCxnSpPr>
          <p:spPr>
            <a:xfrm>
              <a:off x="3706427" y="4240089"/>
              <a:ext cx="0" cy="49637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直接连接符 93"/>
            <p:cNvCxnSpPr>
              <a:stCxn id="120" idx="2"/>
              <a:endCxn id="126" idx="0"/>
            </p:cNvCxnSpPr>
            <p:nvPr/>
          </p:nvCxnSpPr>
          <p:spPr>
            <a:xfrm>
              <a:off x="5197859" y="4240089"/>
              <a:ext cx="0" cy="49637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直接连接符 94"/>
            <p:cNvCxnSpPr>
              <a:stCxn id="119" idx="1"/>
              <a:endCxn id="126" idx="3"/>
            </p:cNvCxnSpPr>
            <p:nvPr/>
          </p:nvCxnSpPr>
          <p:spPr>
            <a:xfrm>
              <a:off x="3436427" y="4018689"/>
              <a:ext cx="2031432" cy="93917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 name="直接连接符 95"/>
            <p:cNvCxnSpPr>
              <a:stCxn id="125" idx="1"/>
              <a:endCxn id="120" idx="3"/>
            </p:cNvCxnSpPr>
            <p:nvPr/>
          </p:nvCxnSpPr>
          <p:spPr>
            <a:xfrm flipV="1">
              <a:off x="3436427" y="4018689"/>
              <a:ext cx="2031432" cy="93917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97" name="组合 96"/>
            <p:cNvGrpSpPr/>
            <p:nvPr/>
          </p:nvGrpSpPr>
          <p:grpSpPr>
            <a:xfrm>
              <a:off x="3841592" y="3985354"/>
              <a:ext cx="1219400" cy="72304"/>
              <a:chOff x="1190646" y="4299695"/>
              <a:chExt cx="2376264" cy="72304"/>
            </a:xfrm>
          </p:grpSpPr>
          <p:cxnSp>
            <p:nvCxnSpPr>
              <p:cNvPr id="144" name="直接连接符 143"/>
              <p:cNvCxnSpPr/>
              <p:nvPr/>
            </p:nvCxnSpPr>
            <p:spPr>
              <a:xfrm>
                <a:off x="1190646" y="4299695"/>
                <a:ext cx="237626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5" name="直接连接符 144"/>
              <p:cNvCxnSpPr/>
              <p:nvPr/>
            </p:nvCxnSpPr>
            <p:spPr>
              <a:xfrm>
                <a:off x="1190646" y="4371999"/>
                <a:ext cx="237626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98" name="文本框 97"/>
            <p:cNvSpPr txBox="1"/>
            <p:nvPr/>
          </p:nvSpPr>
          <p:spPr>
            <a:xfrm>
              <a:off x="4128126" y="4908901"/>
              <a:ext cx="543739" cy="369332"/>
            </a:xfrm>
            <a:prstGeom prst="rect">
              <a:avLst/>
            </a:prstGeom>
            <a:noFill/>
          </p:spPr>
          <p:txBody>
            <a:bodyPr wrap="none" rtlCol="0">
              <a:spAutoFit/>
            </a:bodyPr>
            <a:lstStyle/>
            <a:p>
              <a:r>
                <a:rPr lang="en-US" altLang="zh-CN" b="1"/>
                <a:t>……</a:t>
              </a:r>
              <a:endParaRPr lang="zh-CN" altLang="en-US" b="1"/>
            </a:p>
          </p:txBody>
        </p:sp>
        <p:pic>
          <p:nvPicPr>
            <p:cNvPr id="111" name="图片 1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89061" y="1852735"/>
              <a:ext cx="540000" cy="442174"/>
            </a:xfrm>
            <a:prstGeom prst="rect">
              <a:avLst/>
            </a:prstGeom>
          </p:spPr>
        </p:pic>
        <p:pic>
          <p:nvPicPr>
            <p:cNvPr id="112" name="图片 1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03300" y="1852735"/>
              <a:ext cx="540000" cy="442174"/>
            </a:xfrm>
            <a:prstGeom prst="rect">
              <a:avLst/>
            </a:prstGeom>
          </p:spPr>
        </p:pic>
        <p:pic>
          <p:nvPicPr>
            <p:cNvPr id="113" name="图片 112"/>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3503300" y="2739019"/>
              <a:ext cx="540000" cy="442800"/>
            </a:xfrm>
            <a:prstGeom prst="rect">
              <a:avLst/>
            </a:prstGeom>
          </p:spPr>
        </p:pic>
        <p:pic>
          <p:nvPicPr>
            <p:cNvPr id="115" name="图片 114"/>
            <p:cNvPicPr>
              <a:picLocks/>
            </p:cNvPicPr>
            <p:nvPr/>
          </p:nvPicPr>
          <p:blipFill>
            <a:blip r:embed="rId5" cstate="print">
              <a:extLst>
                <a:ext uri="{28A0092B-C50C-407E-A947-70E740481C1C}">
                  <a14:useLocalDpi xmlns:a14="http://schemas.microsoft.com/office/drawing/2010/main" val="0"/>
                </a:ext>
              </a:extLst>
            </a:blip>
            <a:stretch>
              <a:fillRect/>
            </a:stretch>
          </p:blipFill>
          <p:spPr>
            <a:xfrm>
              <a:off x="2070131" y="3797289"/>
              <a:ext cx="540000" cy="442800"/>
            </a:xfrm>
            <a:prstGeom prst="rect">
              <a:avLst/>
            </a:prstGeom>
          </p:spPr>
        </p:pic>
        <p:pic>
          <p:nvPicPr>
            <p:cNvPr id="116" name="图片 115"/>
            <p:cNvPicPr>
              <a:picLocks/>
            </p:cNvPicPr>
            <p:nvPr/>
          </p:nvPicPr>
          <p:blipFill>
            <a:blip r:embed="rId5" cstate="print">
              <a:extLst>
                <a:ext uri="{28A0092B-C50C-407E-A947-70E740481C1C}">
                  <a14:useLocalDpi xmlns:a14="http://schemas.microsoft.com/office/drawing/2010/main" val="0"/>
                </a:ext>
              </a:extLst>
            </a:blip>
            <a:stretch>
              <a:fillRect/>
            </a:stretch>
          </p:blipFill>
          <p:spPr>
            <a:xfrm>
              <a:off x="577017" y="3797289"/>
              <a:ext cx="540000" cy="442800"/>
            </a:xfrm>
            <a:prstGeom prst="rect">
              <a:avLst/>
            </a:prstGeom>
          </p:spPr>
        </p:pic>
        <p:pic>
          <p:nvPicPr>
            <p:cNvPr id="119" name="图片 118"/>
            <p:cNvPicPr>
              <a:picLocks/>
            </p:cNvPicPr>
            <p:nvPr/>
          </p:nvPicPr>
          <p:blipFill>
            <a:blip r:embed="rId5" cstate="print">
              <a:extLst>
                <a:ext uri="{28A0092B-C50C-407E-A947-70E740481C1C}">
                  <a14:useLocalDpi xmlns:a14="http://schemas.microsoft.com/office/drawing/2010/main" val="0"/>
                </a:ext>
              </a:extLst>
            </a:blip>
            <a:stretch>
              <a:fillRect/>
            </a:stretch>
          </p:blipFill>
          <p:spPr>
            <a:xfrm>
              <a:off x="3436427" y="3797289"/>
              <a:ext cx="540000" cy="442800"/>
            </a:xfrm>
            <a:prstGeom prst="rect">
              <a:avLst/>
            </a:prstGeom>
          </p:spPr>
        </p:pic>
        <p:pic>
          <p:nvPicPr>
            <p:cNvPr id="120" name="图片 119"/>
            <p:cNvPicPr>
              <a:picLocks/>
            </p:cNvPicPr>
            <p:nvPr/>
          </p:nvPicPr>
          <p:blipFill>
            <a:blip r:embed="rId5" cstate="print">
              <a:extLst>
                <a:ext uri="{28A0092B-C50C-407E-A947-70E740481C1C}">
                  <a14:useLocalDpi xmlns:a14="http://schemas.microsoft.com/office/drawing/2010/main" val="0"/>
                </a:ext>
              </a:extLst>
            </a:blip>
            <a:stretch>
              <a:fillRect/>
            </a:stretch>
          </p:blipFill>
          <p:spPr>
            <a:xfrm>
              <a:off x="4927859" y="3797289"/>
              <a:ext cx="540000" cy="442800"/>
            </a:xfrm>
            <a:prstGeom prst="rect">
              <a:avLst/>
            </a:prstGeom>
          </p:spPr>
        </p:pic>
        <p:pic>
          <p:nvPicPr>
            <p:cNvPr id="121" name="图片 120"/>
            <p:cNvPicPr>
              <a:picLocks/>
            </p:cNvPicPr>
            <p:nvPr/>
          </p:nvPicPr>
          <p:blipFill>
            <a:blip r:embed="rId6" cstate="print">
              <a:extLst>
                <a:ext uri="{28A0092B-C50C-407E-A947-70E740481C1C}">
                  <a14:useLocalDpi xmlns:a14="http://schemas.microsoft.com/office/drawing/2010/main" val="0"/>
                </a:ext>
              </a:extLst>
            </a:blip>
            <a:stretch>
              <a:fillRect/>
            </a:stretch>
          </p:blipFill>
          <p:spPr>
            <a:xfrm>
              <a:off x="577017" y="4736460"/>
              <a:ext cx="540000" cy="442800"/>
            </a:xfrm>
            <a:prstGeom prst="rect">
              <a:avLst/>
            </a:prstGeom>
          </p:spPr>
        </p:pic>
        <p:pic>
          <p:nvPicPr>
            <p:cNvPr id="122" name="图片 121"/>
            <p:cNvPicPr>
              <a:picLocks/>
            </p:cNvPicPr>
            <p:nvPr/>
          </p:nvPicPr>
          <p:blipFill>
            <a:blip r:embed="rId6" cstate="print">
              <a:extLst>
                <a:ext uri="{28A0092B-C50C-407E-A947-70E740481C1C}">
                  <a14:useLocalDpi xmlns:a14="http://schemas.microsoft.com/office/drawing/2010/main" val="0"/>
                </a:ext>
              </a:extLst>
            </a:blip>
            <a:stretch>
              <a:fillRect/>
            </a:stretch>
          </p:blipFill>
          <p:spPr>
            <a:xfrm>
              <a:off x="2070131" y="4736460"/>
              <a:ext cx="540000" cy="442800"/>
            </a:xfrm>
            <a:prstGeom prst="rect">
              <a:avLst/>
            </a:prstGeom>
          </p:spPr>
        </p:pic>
        <p:pic>
          <p:nvPicPr>
            <p:cNvPr id="125" name="图片 124"/>
            <p:cNvPicPr>
              <a:picLocks/>
            </p:cNvPicPr>
            <p:nvPr/>
          </p:nvPicPr>
          <p:blipFill>
            <a:blip r:embed="rId6" cstate="print">
              <a:extLst>
                <a:ext uri="{28A0092B-C50C-407E-A947-70E740481C1C}">
                  <a14:useLocalDpi xmlns:a14="http://schemas.microsoft.com/office/drawing/2010/main" val="0"/>
                </a:ext>
              </a:extLst>
            </a:blip>
            <a:stretch>
              <a:fillRect/>
            </a:stretch>
          </p:blipFill>
          <p:spPr>
            <a:xfrm>
              <a:off x="3436427" y="4736460"/>
              <a:ext cx="540000" cy="442800"/>
            </a:xfrm>
            <a:prstGeom prst="rect">
              <a:avLst/>
            </a:prstGeom>
          </p:spPr>
        </p:pic>
        <p:pic>
          <p:nvPicPr>
            <p:cNvPr id="126" name="图片 125"/>
            <p:cNvPicPr>
              <a:picLocks/>
            </p:cNvPicPr>
            <p:nvPr/>
          </p:nvPicPr>
          <p:blipFill>
            <a:blip r:embed="rId6" cstate="print">
              <a:extLst>
                <a:ext uri="{28A0092B-C50C-407E-A947-70E740481C1C}">
                  <a14:useLocalDpi xmlns:a14="http://schemas.microsoft.com/office/drawing/2010/main" val="0"/>
                </a:ext>
              </a:extLst>
            </a:blip>
            <a:stretch>
              <a:fillRect/>
            </a:stretch>
          </p:blipFill>
          <p:spPr>
            <a:xfrm>
              <a:off x="4927859" y="4736460"/>
              <a:ext cx="540000" cy="442800"/>
            </a:xfrm>
            <a:prstGeom prst="rect">
              <a:avLst/>
            </a:prstGeom>
          </p:spPr>
        </p:pic>
        <p:pic>
          <p:nvPicPr>
            <p:cNvPr id="127" name="图片 126"/>
            <p:cNvPicPr>
              <a:picLocks/>
            </p:cNvPicPr>
            <p:nvPr/>
          </p:nvPicPr>
          <p:blipFill>
            <a:blip r:embed="rId7" cstate="print">
              <a:extLst>
                <a:ext uri="{28A0092B-C50C-407E-A947-70E740481C1C}">
                  <a14:useLocalDpi xmlns:a14="http://schemas.microsoft.com/office/drawing/2010/main" val="0"/>
                </a:ext>
              </a:extLst>
            </a:blip>
            <a:stretch>
              <a:fillRect/>
            </a:stretch>
          </p:blipFill>
          <p:spPr>
            <a:xfrm>
              <a:off x="2070131" y="5470914"/>
              <a:ext cx="540000" cy="442800"/>
            </a:xfrm>
            <a:prstGeom prst="rect">
              <a:avLst/>
            </a:prstGeom>
          </p:spPr>
        </p:pic>
        <p:pic>
          <p:nvPicPr>
            <p:cNvPr id="130" name="图片 129"/>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1989061" y="2739019"/>
              <a:ext cx="540000" cy="442800"/>
            </a:xfrm>
            <a:prstGeom prst="rect">
              <a:avLst/>
            </a:prstGeom>
          </p:spPr>
        </p:pic>
        <p:cxnSp>
          <p:nvCxnSpPr>
            <p:cNvPr id="131" name="直接连接符 130"/>
            <p:cNvCxnSpPr>
              <a:stCxn id="122" idx="0"/>
              <a:endCxn id="115" idx="2"/>
            </p:cNvCxnSpPr>
            <p:nvPr/>
          </p:nvCxnSpPr>
          <p:spPr>
            <a:xfrm flipV="1">
              <a:off x="2340131" y="4240089"/>
              <a:ext cx="0" cy="49637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158" name="图片 157" descr="AC-蓝.png"/>
            <p:cNvPicPr>
              <a:picLocks noChangeAspect="1"/>
            </p:cNvPicPr>
            <p:nvPr/>
          </p:nvPicPr>
          <p:blipFill>
            <a:blip r:embed="rId8" cstate="print"/>
            <a:stretch>
              <a:fillRect/>
            </a:stretch>
          </p:blipFill>
          <p:spPr>
            <a:xfrm>
              <a:off x="973746" y="2448026"/>
              <a:ext cx="540000" cy="441818"/>
            </a:xfrm>
            <a:prstGeom prst="rect">
              <a:avLst/>
            </a:prstGeom>
          </p:spPr>
        </p:pic>
        <p:pic>
          <p:nvPicPr>
            <p:cNvPr id="159" name="图片 158" descr="AC-蓝.png"/>
            <p:cNvPicPr>
              <a:picLocks noChangeAspect="1"/>
            </p:cNvPicPr>
            <p:nvPr/>
          </p:nvPicPr>
          <p:blipFill>
            <a:blip r:embed="rId8" cstate="print"/>
            <a:stretch>
              <a:fillRect/>
            </a:stretch>
          </p:blipFill>
          <p:spPr>
            <a:xfrm>
              <a:off x="4516737" y="2448026"/>
              <a:ext cx="540000" cy="441818"/>
            </a:xfrm>
            <a:prstGeom prst="rect">
              <a:avLst/>
            </a:prstGeom>
          </p:spPr>
        </p:pic>
        <p:cxnSp>
          <p:nvCxnSpPr>
            <p:cNvPr id="160" name="直接连接符 159"/>
            <p:cNvCxnSpPr>
              <a:stCxn id="158" idx="3"/>
              <a:endCxn id="130" idx="1"/>
            </p:cNvCxnSpPr>
            <p:nvPr/>
          </p:nvCxnSpPr>
          <p:spPr>
            <a:xfrm>
              <a:off x="1513746" y="2668935"/>
              <a:ext cx="475315" cy="29148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3" name="直接连接符 162"/>
            <p:cNvCxnSpPr>
              <a:stCxn id="113" idx="3"/>
              <a:endCxn id="159" idx="1"/>
            </p:cNvCxnSpPr>
            <p:nvPr/>
          </p:nvCxnSpPr>
          <p:spPr>
            <a:xfrm flipV="1">
              <a:off x="4043300" y="2668935"/>
              <a:ext cx="473437" cy="29148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66" name="椭圆 165"/>
            <p:cNvSpPr/>
            <p:nvPr/>
          </p:nvSpPr>
          <p:spPr>
            <a:xfrm>
              <a:off x="2968130" y="2852419"/>
              <a:ext cx="96099" cy="2160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7" name="椭圆 166"/>
            <p:cNvSpPr/>
            <p:nvPr/>
          </p:nvSpPr>
          <p:spPr>
            <a:xfrm>
              <a:off x="1543740" y="3910689"/>
              <a:ext cx="96099" cy="2160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8" name="椭圆 167"/>
            <p:cNvSpPr/>
            <p:nvPr/>
          </p:nvSpPr>
          <p:spPr>
            <a:xfrm>
              <a:off x="4402483" y="3910689"/>
              <a:ext cx="96099" cy="2160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74" name="圆角矩形标注 173"/>
          <p:cNvSpPr/>
          <p:nvPr/>
        </p:nvSpPr>
        <p:spPr>
          <a:xfrm>
            <a:off x="8108016" y="2889371"/>
            <a:ext cx="2673203" cy="1383089"/>
          </a:xfrm>
          <a:prstGeom prst="wedgeRoundRectCallout">
            <a:avLst>
              <a:gd name="adj1" fmla="val -64131"/>
              <a:gd name="adj2" fmla="val -36525"/>
              <a:gd name="adj3" fmla="val 16667"/>
            </a:avLst>
          </a:prstGeom>
          <a:solidFill>
            <a:srgbClr val="F3FBFE"/>
          </a:solidFill>
          <a:ln w="12700" cap="flat" cmpd="sng" algn="ctr">
            <a:solidFill>
              <a:srgbClr val="99DFF9"/>
            </a:solidFill>
            <a:prstDash val="solid"/>
            <a:miter lim="800000"/>
          </a:ln>
          <a:effectLst/>
        </p:spPr>
        <p:txBody>
          <a:bodyPr rtlCol="0" anchor="ctr"/>
          <a:lstStyle/>
          <a:p>
            <a:pPr defTabSz="914400">
              <a:lnSpc>
                <a:spcPts val="2200"/>
              </a:lnSpc>
            </a:pPr>
            <a:r>
              <a:rPr lang="zh-CN" altLang="en-US" sz="1600" kern="0" dirty="0">
                <a:solidFill>
                  <a:schemeClr val="tx1"/>
                </a:solidFill>
                <a:latin typeface="Huawei Sans"/>
                <a:ea typeface="方正兰亭黑简体"/>
              </a:rPr>
              <a:t>网络拓扑图是在网络工程领域用于描述网络的物理或逻辑结构，是一种非常重要的网络内容。</a:t>
            </a:r>
          </a:p>
        </p:txBody>
      </p:sp>
      <p:sp>
        <p:nvSpPr>
          <p:cNvPr id="175" name="五边形 174"/>
          <p:cNvSpPr/>
          <p:nvPr/>
        </p:nvSpPr>
        <p:spPr bwMode="auto">
          <a:xfrm>
            <a:off x="10324646" y="126000"/>
            <a:ext cx="900100" cy="213120"/>
          </a:xfrm>
          <a:prstGeom prst="homePlate">
            <a:avLst/>
          </a:prstGeom>
          <a:solidFill>
            <a:schemeClr val="bg1">
              <a:lumMod val="85000"/>
            </a:schemeClr>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fontAlgn="b"/>
            <a:r>
              <a:rPr lang="zh-CN" altLang="en-US" sz="1200" kern="0" dirty="0">
                <a:latin typeface="Huawei Sans" panose="020C0503030203020204" pitchFamily="34" charset="0"/>
                <a:ea typeface="方正兰亭黑简体" panose="02000000000000000000" pitchFamily="2" charset="-122"/>
                <a:cs typeface="Huawei Sans" panose="020C0503030203020204" pitchFamily="34" charset="0"/>
              </a:rPr>
              <a:t>网络类型</a:t>
            </a:r>
          </a:p>
        </p:txBody>
      </p:sp>
      <p:sp>
        <p:nvSpPr>
          <p:cNvPr id="176" name="燕尾形 175"/>
          <p:cNvSpPr/>
          <p:nvPr/>
        </p:nvSpPr>
        <p:spPr bwMode="auto">
          <a:xfrm>
            <a:off x="11140816" y="126000"/>
            <a:ext cx="900000" cy="213120"/>
          </a:xfrm>
          <a:prstGeom prst="chevron">
            <a:avLst/>
          </a:prstGeom>
          <a:solidFill>
            <a:srgbClr val="00B0F0"/>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fontAlgn="b"/>
            <a:r>
              <a:rPr lang="zh-CN" altLang="en-US" sz="1200" b="1" kern="0" dirty="0">
                <a:solidFill>
                  <a:srgbClr val="FFFFFF"/>
                </a:solidFill>
                <a:latin typeface="Huawei Sans" panose="020C0503030203020204" pitchFamily="34" charset="0"/>
                <a:ea typeface="方正兰亭黑简体" panose="02000000000000000000" pitchFamily="2" charset="-122"/>
                <a:cs typeface="Huawei Sans" panose="020C0503030203020204" pitchFamily="34" charset="0"/>
              </a:rPr>
              <a:t>网络拓扑</a:t>
            </a:r>
          </a:p>
        </p:txBody>
      </p:sp>
    </p:spTree>
    <p:extLst>
      <p:ext uri="{BB962C8B-B14F-4D97-AF65-F5344CB8AC3E}">
        <p14:creationId xmlns:p14="http://schemas.microsoft.com/office/powerpoint/2010/main" val="15047525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sz="quarter"/>
          </p:nvPr>
        </p:nvSpPr>
        <p:spPr/>
        <p:txBody>
          <a:bodyPr/>
          <a:lstStyle/>
          <a:p>
            <a:r>
              <a:rPr lang="zh-CN" altLang="en-US" smtClean="0"/>
              <a:t>数据通信网络基础</a:t>
            </a:r>
            <a:endParaRPr lang="zh-CN" altLang="en-US" dirty="0"/>
          </a:p>
        </p:txBody>
      </p:sp>
      <p:sp>
        <p:nvSpPr>
          <p:cNvPr id="5" name="文本占位符 4"/>
          <p:cNvSpPr>
            <a:spLocks noGrp="1"/>
          </p:cNvSpPr>
          <p:nvPr>
            <p:ph type="body" sz="quarter" idx="10"/>
          </p:nvPr>
        </p:nvSpPr>
        <p:spPr/>
        <p:txBody>
          <a:bodyPr/>
          <a:lstStyle/>
          <a:p>
            <a:endParaRPr lang="zh-CN" altLang="en-US"/>
          </a:p>
        </p:txBody>
      </p:sp>
    </p:spTree>
    <p:extLst>
      <p:ext uri="{BB962C8B-B14F-4D97-AF65-F5344CB8AC3E}">
        <p14:creationId xmlns:p14="http://schemas.microsoft.com/office/powerpoint/2010/main" val="343772417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网络拓扑形态</a:t>
            </a:r>
            <a:endParaRPr lang="zh-CN" altLang="en-US" dirty="0"/>
          </a:p>
        </p:txBody>
      </p:sp>
      <p:sp>
        <p:nvSpPr>
          <p:cNvPr id="3" name="文本占位符 2"/>
          <p:cNvSpPr>
            <a:spLocks noGrp="1"/>
          </p:cNvSpPr>
          <p:nvPr>
            <p:ph type="body" sz="quarter" idx="10"/>
          </p:nvPr>
        </p:nvSpPr>
        <p:spPr/>
        <p:txBody>
          <a:bodyPr/>
          <a:lstStyle/>
          <a:p>
            <a:r>
              <a:rPr lang="zh-CN" altLang="en-US" sz="2000" dirty="0" smtClean="0"/>
              <a:t>按照网络的拓扑形态来划分，网络可分为星型网络、总线型网络、环形网络、树形网络、全网状网络和部分网状网络。</a:t>
            </a:r>
          </a:p>
          <a:p>
            <a:endParaRPr lang="zh-CN" altLang="en-US" sz="2000" dirty="0"/>
          </a:p>
        </p:txBody>
      </p:sp>
      <p:grpSp>
        <p:nvGrpSpPr>
          <p:cNvPr id="6" name="组合 5"/>
          <p:cNvGrpSpPr/>
          <p:nvPr/>
        </p:nvGrpSpPr>
        <p:grpSpPr>
          <a:xfrm>
            <a:off x="1685510" y="2366882"/>
            <a:ext cx="900100" cy="936104"/>
            <a:chOff x="2603612" y="2348880"/>
            <a:chExt cx="900100" cy="936104"/>
          </a:xfrm>
        </p:grpSpPr>
        <p:sp>
          <p:nvSpPr>
            <p:cNvPr id="7" name="流程图: 联系 6"/>
            <p:cNvSpPr/>
            <p:nvPr/>
          </p:nvSpPr>
          <p:spPr bwMode="auto">
            <a:xfrm>
              <a:off x="2963652" y="2348880"/>
              <a:ext cx="180020" cy="180020"/>
            </a:xfrm>
            <a:prstGeom prst="flowChartConnector">
              <a:avLst/>
            </a:prstGeom>
            <a:solidFill>
              <a:srgbClr val="F3FBFE"/>
            </a:solidFill>
            <a:ln w="12700" cap="flat" cmpd="sng" algn="ctr">
              <a:solidFill>
                <a:srgbClr val="00B0F0"/>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zh-CN" altLang="en-US" sz="1600" kern="0">
                <a:solidFill>
                  <a:srgbClr val="1D1D1A"/>
                </a:solidFill>
                <a:latin typeface="Huawei Sans" panose="020C0503030203020204" pitchFamily="34" charset="0"/>
                <a:ea typeface="方正兰亭黑简体" panose="02000000000000000000" pitchFamily="2" charset="-122"/>
              </a:endParaRPr>
            </a:p>
          </p:txBody>
        </p:sp>
        <p:sp>
          <p:nvSpPr>
            <p:cNvPr id="8" name="流程图: 联系 7"/>
            <p:cNvSpPr/>
            <p:nvPr/>
          </p:nvSpPr>
          <p:spPr bwMode="auto">
            <a:xfrm>
              <a:off x="2963652" y="2717921"/>
              <a:ext cx="180020" cy="180020"/>
            </a:xfrm>
            <a:prstGeom prst="flowChartConnector">
              <a:avLst/>
            </a:prstGeom>
            <a:solidFill>
              <a:srgbClr val="F3FBFE"/>
            </a:solidFill>
            <a:ln w="12700" cap="flat" cmpd="sng" algn="ctr">
              <a:solidFill>
                <a:srgbClr val="00B0F0"/>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zh-CN" altLang="en-US" sz="1600" kern="0">
                <a:solidFill>
                  <a:srgbClr val="1D1D1A"/>
                </a:solidFill>
                <a:latin typeface="Huawei Sans" panose="020C0503030203020204" pitchFamily="34" charset="0"/>
                <a:ea typeface="方正兰亭黑简体" panose="02000000000000000000" pitchFamily="2" charset="-122"/>
              </a:endParaRPr>
            </a:p>
          </p:txBody>
        </p:sp>
        <p:sp>
          <p:nvSpPr>
            <p:cNvPr id="9" name="流程图: 联系 8"/>
            <p:cNvSpPr/>
            <p:nvPr/>
          </p:nvSpPr>
          <p:spPr bwMode="auto">
            <a:xfrm>
              <a:off x="2963652" y="3104964"/>
              <a:ext cx="180020" cy="180020"/>
            </a:xfrm>
            <a:prstGeom prst="flowChartConnector">
              <a:avLst/>
            </a:prstGeom>
            <a:solidFill>
              <a:srgbClr val="F3FBFE"/>
            </a:solidFill>
            <a:ln w="12700" cap="flat" cmpd="sng" algn="ctr">
              <a:solidFill>
                <a:srgbClr val="00B0F0"/>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zh-CN" altLang="en-US" sz="1600" kern="0">
                <a:solidFill>
                  <a:srgbClr val="1D1D1A"/>
                </a:solidFill>
                <a:latin typeface="Huawei Sans" panose="020C0503030203020204" pitchFamily="34" charset="0"/>
                <a:ea typeface="方正兰亭黑简体" panose="02000000000000000000" pitchFamily="2" charset="-122"/>
              </a:endParaRPr>
            </a:p>
          </p:txBody>
        </p:sp>
        <p:sp>
          <p:nvSpPr>
            <p:cNvPr id="10" name="流程图: 联系 9"/>
            <p:cNvSpPr/>
            <p:nvPr/>
          </p:nvSpPr>
          <p:spPr bwMode="auto">
            <a:xfrm>
              <a:off x="2603612" y="2717921"/>
              <a:ext cx="180020" cy="180020"/>
            </a:xfrm>
            <a:prstGeom prst="flowChartConnector">
              <a:avLst/>
            </a:prstGeom>
            <a:solidFill>
              <a:srgbClr val="F3FBFE"/>
            </a:solidFill>
            <a:ln w="12700" cap="flat" cmpd="sng" algn="ctr">
              <a:solidFill>
                <a:srgbClr val="00B0F0"/>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zh-CN" altLang="en-US" sz="1600" kern="0">
                <a:solidFill>
                  <a:srgbClr val="1D1D1A"/>
                </a:solidFill>
                <a:latin typeface="Huawei Sans" panose="020C0503030203020204" pitchFamily="34" charset="0"/>
                <a:ea typeface="方正兰亭黑简体" panose="02000000000000000000" pitchFamily="2" charset="-122"/>
              </a:endParaRPr>
            </a:p>
          </p:txBody>
        </p:sp>
        <p:sp>
          <p:nvSpPr>
            <p:cNvPr id="11" name="流程图: 联系 10"/>
            <p:cNvSpPr/>
            <p:nvPr/>
          </p:nvSpPr>
          <p:spPr bwMode="auto">
            <a:xfrm>
              <a:off x="3323692" y="2717921"/>
              <a:ext cx="180020" cy="180020"/>
            </a:xfrm>
            <a:prstGeom prst="flowChartConnector">
              <a:avLst/>
            </a:prstGeom>
            <a:solidFill>
              <a:srgbClr val="F3FBFE"/>
            </a:solidFill>
            <a:ln w="12700" cap="flat" cmpd="sng" algn="ctr">
              <a:solidFill>
                <a:srgbClr val="00B0F0"/>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zh-CN" altLang="en-US" sz="1600" kern="0">
                <a:solidFill>
                  <a:srgbClr val="1D1D1A"/>
                </a:solidFill>
                <a:latin typeface="Huawei Sans" panose="020C0503030203020204" pitchFamily="34" charset="0"/>
                <a:ea typeface="方正兰亭黑简体" panose="02000000000000000000" pitchFamily="2" charset="-122"/>
              </a:endParaRPr>
            </a:p>
          </p:txBody>
        </p:sp>
        <p:cxnSp>
          <p:nvCxnSpPr>
            <p:cNvPr id="12" name="直接连接符 11"/>
            <p:cNvCxnSpPr>
              <a:stCxn id="7" idx="4"/>
              <a:endCxn id="8" idx="0"/>
            </p:cNvCxnSpPr>
            <p:nvPr/>
          </p:nvCxnSpPr>
          <p:spPr bwMode="auto">
            <a:xfrm>
              <a:off x="3053662" y="2528900"/>
              <a:ext cx="0" cy="189021"/>
            </a:xfrm>
            <a:prstGeom prst="line">
              <a:avLst/>
            </a:prstGeom>
            <a:solidFill>
              <a:srgbClr val="F3FBFE"/>
            </a:solidFill>
            <a:ln w="19050" cap="flat" cmpd="sng" algn="ctr">
              <a:solidFill>
                <a:srgbClr val="00B0F0"/>
              </a:solidFill>
              <a:prstDash val="solid"/>
              <a:miter lim="800000"/>
            </a:ln>
            <a:effectLst/>
          </p:spPr>
        </p:cxnSp>
        <p:cxnSp>
          <p:nvCxnSpPr>
            <p:cNvPr id="13" name="直接连接符 12"/>
            <p:cNvCxnSpPr>
              <a:stCxn id="11" idx="2"/>
              <a:endCxn id="8" idx="6"/>
            </p:cNvCxnSpPr>
            <p:nvPr/>
          </p:nvCxnSpPr>
          <p:spPr bwMode="auto">
            <a:xfrm flipH="1">
              <a:off x="3143672" y="2807931"/>
              <a:ext cx="180020" cy="0"/>
            </a:xfrm>
            <a:prstGeom prst="line">
              <a:avLst/>
            </a:prstGeom>
            <a:solidFill>
              <a:srgbClr val="F3FBFE"/>
            </a:solidFill>
            <a:ln w="19050" cap="flat" cmpd="sng" algn="ctr">
              <a:solidFill>
                <a:srgbClr val="00B0F0"/>
              </a:solidFill>
              <a:prstDash val="solid"/>
              <a:miter lim="800000"/>
            </a:ln>
            <a:effectLst/>
          </p:spPr>
        </p:cxnSp>
        <p:cxnSp>
          <p:nvCxnSpPr>
            <p:cNvPr id="14" name="直接连接符 13"/>
            <p:cNvCxnSpPr>
              <a:stCxn id="8" idx="4"/>
              <a:endCxn id="9" idx="0"/>
            </p:cNvCxnSpPr>
            <p:nvPr/>
          </p:nvCxnSpPr>
          <p:spPr bwMode="auto">
            <a:xfrm>
              <a:off x="3053662" y="2897941"/>
              <a:ext cx="0" cy="207023"/>
            </a:xfrm>
            <a:prstGeom prst="line">
              <a:avLst/>
            </a:prstGeom>
            <a:solidFill>
              <a:srgbClr val="F3FBFE"/>
            </a:solidFill>
            <a:ln w="19050" cap="flat" cmpd="sng" algn="ctr">
              <a:solidFill>
                <a:srgbClr val="00B0F0"/>
              </a:solidFill>
              <a:prstDash val="solid"/>
              <a:miter lim="800000"/>
            </a:ln>
            <a:effectLst/>
          </p:spPr>
        </p:cxnSp>
        <p:cxnSp>
          <p:nvCxnSpPr>
            <p:cNvPr id="15" name="直接连接符 14"/>
            <p:cNvCxnSpPr>
              <a:stCxn id="8" idx="2"/>
              <a:endCxn id="10" idx="6"/>
            </p:cNvCxnSpPr>
            <p:nvPr/>
          </p:nvCxnSpPr>
          <p:spPr bwMode="auto">
            <a:xfrm flipH="1">
              <a:off x="2783632" y="2807931"/>
              <a:ext cx="180020" cy="0"/>
            </a:xfrm>
            <a:prstGeom prst="line">
              <a:avLst/>
            </a:prstGeom>
            <a:solidFill>
              <a:srgbClr val="F3FBFE"/>
            </a:solidFill>
            <a:ln w="19050" cap="flat" cmpd="sng" algn="ctr">
              <a:solidFill>
                <a:srgbClr val="00B0F0"/>
              </a:solidFill>
              <a:prstDash val="solid"/>
              <a:miter lim="800000"/>
            </a:ln>
            <a:effectLst/>
          </p:spPr>
        </p:cxnSp>
      </p:grpSp>
      <p:grpSp>
        <p:nvGrpSpPr>
          <p:cNvPr id="16" name="组合 15"/>
          <p:cNvGrpSpPr/>
          <p:nvPr/>
        </p:nvGrpSpPr>
        <p:grpSpPr>
          <a:xfrm>
            <a:off x="3611724" y="2452392"/>
            <a:ext cx="1656184" cy="765085"/>
            <a:chOff x="5267908" y="2447891"/>
            <a:chExt cx="1656184" cy="765085"/>
          </a:xfrm>
        </p:grpSpPr>
        <p:cxnSp>
          <p:nvCxnSpPr>
            <p:cNvPr id="17" name="直接连接符 16"/>
            <p:cNvCxnSpPr/>
            <p:nvPr/>
          </p:nvCxnSpPr>
          <p:spPr bwMode="auto">
            <a:xfrm>
              <a:off x="5267908" y="2636912"/>
              <a:ext cx="0" cy="396044"/>
            </a:xfrm>
            <a:prstGeom prst="line">
              <a:avLst/>
            </a:prstGeom>
            <a:solidFill>
              <a:srgbClr val="F3FBFE"/>
            </a:solidFill>
            <a:ln w="19050" cap="flat" cmpd="sng" algn="ctr">
              <a:solidFill>
                <a:srgbClr val="00B0F0"/>
              </a:solidFill>
              <a:prstDash val="solid"/>
              <a:miter lim="800000"/>
            </a:ln>
            <a:effectLst/>
          </p:spPr>
        </p:cxnSp>
        <p:cxnSp>
          <p:nvCxnSpPr>
            <p:cNvPr id="18" name="直接连接符 17"/>
            <p:cNvCxnSpPr/>
            <p:nvPr/>
          </p:nvCxnSpPr>
          <p:spPr bwMode="auto">
            <a:xfrm>
              <a:off x="6924092" y="2636912"/>
              <a:ext cx="0" cy="396044"/>
            </a:xfrm>
            <a:prstGeom prst="line">
              <a:avLst/>
            </a:prstGeom>
            <a:solidFill>
              <a:srgbClr val="F3FBFE"/>
            </a:solidFill>
            <a:ln w="19050" cap="flat" cmpd="sng" algn="ctr">
              <a:solidFill>
                <a:srgbClr val="00B0F0"/>
              </a:solidFill>
              <a:prstDash val="solid"/>
              <a:miter lim="800000"/>
            </a:ln>
            <a:effectLst/>
          </p:spPr>
        </p:cxnSp>
        <p:cxnSp>
          <p:nvCxnSpPr>
            <p:cNvPr id="19" name="直接连接符 18"/>
            <p:cNvCxnSpPr/>
            <p:nvPr/>
          </p:nvCxnSpPr>
          <p:spPr bwMode="auto">
            <a:xfrm>
              <a:off x="5267908" y="2816932"/>
              <a:ext cx="1656184" cy="0"/>
            </a:xfrm>
            <a:prstGeom prst="line">
              <a:avLst/>
            </a:prstGeom>
            <a:solidFill>
              <a:srgbClr val="F3FBFE"/>
            </a:solidFill>
            <a:ln w="19050" cap="flat" cmpd="sng" algn="ctr">
              <a:solidFill>
                <a:srgbClr val="00B0F0"/>
              </a:solidFill>
              <a:prstDash val="solid"/>
              <a:miter lim="800000"/>
            </a:ln>
            <a:effectLst/>
          </p:spPr>
        </p:cxnSp>
        <p:sp>
          <p:nvSpPr>
            <p:cNvPr id="20" name="流程图: 联系 19"/>
            <p:cNvSpPr/>
            <p:nvPr/>
          </p:nvSpPr>
          <p:spPr bwMode="auto">
            <a:xfrm>
              <a:off x="5375920" y="2447891"/>
              <a:ext cx="180020" cy="180020"/>
            </a:xfrm>
            <a:prstGeom prst="flowChartConnector">
              <a:avLst/>
            </a:prstGeom>
            <a:solidFill>
              <a:srgbClr val="F3FBFE"/>
            </a:solidFill>
            <a:ln w="12700" cap="flat" cmpd="sng" algn="ctr">
              <a:solidFill>
                <a:srgbClr val="00B0F0"/>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zh-CN" altLang="en-US" sz="1600" kern="0">
                <a:solidFill>
                  <a:srgbClr val="1D1D1A"/>
                </a:solidFill>
                <a:latin typeface="Huawei Sans" panose="020C0503030203020204" pitchFamily="34" charset="0"/>
                <a:ea typeface="方正兰亭黑简体" panose="02000000000000000000" pitchFamily="2" charset="-122"/>
              </a:endParaRPr>
            </a:p>
          </p:txBody>
        </p:sp>
        <p:cxnSp>
          <p:nvCxnSpPr>
            <p:cNvPr id="21" name="直接连接符 20"/>
            <p:cNvCxnSpPr>
              <a:stCxn id="20" idx="4"/>
            </p:cNvCxnSpPr>
            <p:nvPr/>
          </p:nvCxnSpPr>
          <p:spPr bwMode="auto">
            <a:xfrm>
              <a:off x="5465930" y="2627911"/>
              <a:ext cx="0" cy="189021"/>
            </a:xfrm>
            <a:prstGeom prst="line">
              <a:avLst/>
            </a:prstGeom>
            <a:solidFill>
              <a:srgbClr val="F3FBFE"/>
            </a:solidFill>
            <a:ln w="19050" cap="flat" cmpd="sng" algn="ctr">
              <a:solidFill>
                <a:srgbClr val="00B0F0"/>
              </a:solidFill>
              <a:prstDash val="solid"/>
              <a:miter lim="800000"/>
            </a:ln>
            <a:effectLst/>
          </p:spPr>
        </p:cxnSp>
        <p:sp>
          <p:nvSpPr>
            <p:cNvPr id="22" name="流程图: 联系 21"/>
            <p:cNvSpPr/>
            <p:nvPr/>
          </p:nvSpPr>
          <p:spPr bwMode="auto">
            <a:xfrm>
              <a:off x="5987988" y="2447891"/>
              <a:ext cx="180020" cy="180020"/>
            </a:xfrm>
            <a:prstGeom prst="flowChartConnector">
              <a:avLst/>
            </a:prstGeom>
            <a:solidFill>
              <a:srgbClr val="F3FBFE"/>
            </a:solidFill>
            <a:ln w="12700" cap="flat" cmpd="sng" algn="ctr">
              <a:solidFill>
                <a:srgbClr val="00B0F0"/>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zh-CN" altLang="en-US" sz="1600" kern="0">
                <a:solidFill>
                  <a:srgbClr val="1D1D1A"/>
                </a:solidFill>
                <a:latin typeface="Huawei Sans" panose="020C0503030203020204" pitchFamily="34" charset="0"/>
                <a:ea typeface="方正兰亭黑简体" panose="02000000000000000000" pitchFamily="2" charset="-122"/>
              </a:endParaRPr>
            </a:p>
          </p:txBody>
        </p:sp>
        <p:cxnSp>
          <p:nvCxnSpPr>
            <p:cNvPr id="23" name="直接连接符 22"/>
            <p:cNvCxnSpPr>
              <a:stCxn id="22" idx="4"/>
            </p:cNvCxnSpPr>
            <p:nvPr/>
          </p:nvCxnSpPr>
          <p:spPr bwMode="auto">
            <a:xfrm>
              <a:off x="6077998" y="2627911"/>
              <a:ext cx="0" cy="189021"/>
            </a:xfrm>
            <a:prstGeom prst="line">
              <a:avLst/>
            </a:prstGeom>
            <a:solidFill>
              <a:srgbClr val="F3FBFE"/>
            </a:solidFill>
            <a:ln w="19050" cap="flat" cmpd="sng" algn="ctr">
              <a:solidFill>
                <a:srgbClr val="00B0F0"/>
              </a:solidFill>
              <a:prstDash val="solid"/>
              <a:miter lim="800000"/>
            </a:ln>
            <a:effectLst/>
          </p:spPr>
        </p:cxnSp>
        <p:sp>
          <p:nvSpPr>
            <p:cNvPr id="24" name="流程图: 联系 23"/>
            <p:cNvSpPr/>
            <p:nvPr/>
          </p:nvSpPr>
          <p:spPr bwMode="auto">
            <a:xfrm>
              <a:off x="6564052" y="2447891"/>
              <a:ext cx="180020" cy="180020"/>
            </a:xfrm>
            <a:prstGeom prst="flowChartConnector">
              <a:avLst/>
            </a:prstGeom>
            <a:solidFill>
              <a:srgbClr val="F3FBFE"/>
            </a:solidFill>
            <a:ln w="12700" cap="flat" cmpd="sng" algn="ctr">
              <a:solidFill>
                <a:srgbClr val="00B0F0"/>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zh-CN" altLang="en-US" sz="1600" kern="0">
                <a:solidFill>
                  <a:srgbClr val="1D1D1A"/>
                </a:solidFill>
                <a:latin typeface="Huawei Sans" panose="020C0503030203020204" pitchFamily="34" charset="0"/>
                <a:ea typeface="方正兰亭黑简体" panose="02000000000000000000" pitchFamily="2" charset="-122"/>
              </a:endParaRPr>
            </a:p>
          </p:txBody>
        </p:sp>
        <p:cxnSp>
          <p:nvCxnSpPr>
            <p:cNvPr id="25" name="直接连接符 24"/>
            <p:cNvCxnSpPr>
              <a:stCxn id="24" idx="4"/>
            </p:cNvCxnSpPr>
            <p:nvPr/>
          </p:nvCxnSpPr>
          <p:spPr bwMode="auto">
            <a:xfrm>
              <a:off x="6654062" y="2627911"/>
              <a:ext cx="0" cy="189021"/>
            </a:xfrm>
            <a:prstGeom prst="line">
              <a:avLst/>
            </a:prstGeom>
            <a:solidFill>
              <a:srgbClr val="F3FBFE"/>
            </a:solidFill>
            <a:ln w="19050" cap="flat" cmpd="sng" algn="ctr">
              <a:solidFill>
                <a:srgbClr val="00B0F0"/>
              </a:solidFill>
              <a:prstDash val="solid"/>
              <a:miter lim="800000"/>
            </a:ln>
            <a:effectLst/>
          </p:spPr>
        </p:cxnSp>
        <p:sp>
          <p:nvSpPr>
            <p:cNvPr id="26" name="流程图: 联系 25"/>
            <p:cNvSpPr/>
            <p:nvPr/>
          </p:nvSpPr>
          <p:spPr bwMode="auto">
            <a:xfrm>
              <a:off x="5663952" y="3032956"/>
              <a:ext cx="180020" cy="180020"/>
            </a:xfrm>
            <a:prstGeom prst="flowChartConnector">
              <a:avLst/>
            </a:prstGeom>
            <a:solidFill>
              <a:srgbClr val="F3FBFE"/>
            </a:solidFill>
            <a:ln w="12700" cap="flat" cmpd="sng" algn="ctr">
              <a:solidFill>
                <a:srgbClr val="00B0F0"/>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zh-CN" altLang="en-US" sz="1600" kern="0">
                <a:solidFill>
                  <a:srgbClr val="1D1D1A"/>
                </a:solidFill>
                <a:latin typeface="Huawei Sans" panose="020C0503030203020204" pitchFamily="34" charset="0"/>
                <a:ea typeface="方正兰亭黑简体" panose="02000000000000000000" pitchFamily="2" charset="-122"/>
              </a:endParaRPr>
            </a:p>
          </p:txBody>
        </p:sp>
        <p:cxnSp>
          <p:nvCxnSpPr>
            <p:cNvPr id="27" name="直接连接符 26"/>
            <p:cNvCxnSpPr>
              <a:endCxn id="26" idx="0"/>
            </p:cNvCxnSpPr>
            <p:nvPr/>
          </p:nvCxnSpPr>
          <p:spPr bwMode="auto">
            <a:xfrm>
              <a:off x="5753962" y="2825933"/>
              <a:ext cx="0" cy="207023"/>
            </a:xfrm>
            <a:prstGeom prst="line">
              <a:avLst/>
            </a:prstGeom>
            <a:solidFill>
              <a:srgbClr val="F3FBFE"/>
            </a:solidFill>
            <a:ln w="19050" cap="flat" cmpd="sng" algn="ctr">
              <a:solidFill>
                <a:srgbClr val="00B0F0"/>
              </a:solidFill>
              <a:prstDash val="solid"/>
              <a:miter lim="800000"/>
            </a:ln>
            <a:effectLst/>
          </p:spPr>
        </p:cxnSp>
        <p:sp>
          <p:nvSpPr>
            <p:cNvPr id="28" name="流程图: 联系 27"/>
            <p:cNvSpPr/>
            <p:nvPr/>
          </p:nvSpPr>
          <p:spPr bwMode="auto">
            <a:xfrm>
              <a:off x="6276020" y="3032956"/>
              <a:ext cx="180020" cy="180020"/>
            </a:xfrm>
            <a:prstGeom prst="flowChartConnector">
              <a:avLst/>
            </a:prstGeom>
            <a:solidFill>
              <a:srgbClr val="F3FBFE"/>
            </a:solidFill>
            <a:ln w="12700" cap="flat" cmpd="sng" algn="ctr">
              <a:solidFill>
                <a:srgbClr val="00B0F0"/>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zh-CN" altLang="en-US" sz="1600" kern="0">
                <a:solidFill>
                  <a:srgbClr val="1D1D1A"/>
                </a:solidFill>
                <a:latin typeface="Huawei Sans" panose="020C0503030203020204" pitchFamily="34" charset="0"/>
                <a:ea typeface="方正兰亭黑简体" panose="02000000000000000000" pitchFamily="2" charset="-122"/>
              </a:endParaRPr>
            </a:p>
          </p:txBody>
        </p:sp>
        <p:cxnSp>
          <p:nvCxnSpPr>
            <p:cNvPr id="29" name="直接连接符 28"/>
            <p:cNvCxnSpPr>
              <a:endCxn id="28" idx="0"/>
            </p:cNvCxnSpPr>
            <p:nvPr/>
          </p:nvCxnSpPr>
          <p:spPr bwMode="auto">
            <a:xfrm>
              <a:off x="6366030" y="2825933"/>
              <a:ext cx="0" cy="207023"/>
            </a:xfrm>
            <a:prstGeom prst="line">
              <a:avLst/>
            </a:prstGeom>
            <a:solidFill>
              <a:srgbClr val="F3FBFE"/>
            </a:solidFill>
            <a:ln w="19050" cap="flat" cmpd="sng" algn="ctr">
              <a:solidFill>
                <a:srgbClr val="00B0F0"/>
              </a:solidFill>
              <a:prstDash val="solid"/>
              <a:miter lim="800000"/>
            </a:ln>
            <a:effectLst/>
          </p:spPr>
        </p:cxnSp>
      </p:grpSp>
      <p:grpSp>
        <p:nvGrpSpPr>
          <p:cNvPr id="30" name="组合 29"/>
          <p:cNvGrpSpPr/>
          <p:nvPr/>
        </p:nvGrpSpPr>
        <p:grpSpPr>
          <a:xfrm>
            <a:off x="6324607" y="2258870"/>
            <a:ext cx="1332148" cy="1152128"/>
            <a:chOff x="8652284" y="2258870"/>
            <a:chExt cx="1332148" cy="1152128"/>
          </a:xfrm>
        </p:grpSpPr>
        <p:sp>
          <p:nvSpPr>
            <p:cNvPr id="31" name="流程图: 联系 30"/>
            <p:cNvSpPr/>
            <p:nvPr/>
          </p:nvSpPr>
          <p:spPr bwMode="auto">
            <a:xfrm>
              <a:off x="9228348" y="2258870"/>
              <a:ext cx="180020" cy="180020"/>
            </a:xfrm>
            <a:prstGeom prst="flowChartConnector">
              <a:avLst/>
            </a:prstGeom>
            <a:solidFill>
              <a:srgbClr val="F3FBFE"/>
            </a:solidFill>
            <a:ln w="12700" cap="flat" cmpd="sng" algn="ctr">
              <a:solidFill>
                <a:srgbClr val="00B0F0"/>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zh-CN" altLang="en-US" sz="1600" kern="0">
                <a:solidFill>
                  <a:srgbClr val="1D1D1A"/>
                </a:solidFill>
                <a:latin typeface="Huawei Sans" panose="020C0503030203020204" pitchFamily="34" charset="0"/>
                <a:ea typeface="方正兰亭黑简体" panose="02000000000000000000" pitchFamily="2" charset="-122"/>
              </a:endParaRPr>
            </a:p>
          </p:txBody>
        </p:sp>
        <p:sp>
          <p:nvSpPr>
            <p:cNvPr id="32" name="流程图: 联系 31"/>
            <p:cNvSpPr/>
            <p:nvPr/>
          </p:nvSpPr>
          <p:spPr bwMode="auto">
            <a:xfrm>
              <a:off x="8652284" y="2744924"/>
              <a:ext cx="180020" cy="180020"/>
            </a:xfrm>
            <a:prstGeom prst="flowChartConnector">
              <a:avLst/>
            </a:prstGeom>
            <a:solidFill>
              <a:srgbClr val="F3FBFE"/>
            </a:solidFill>
            <a:ln w="12700" cap="flat" cmpd="sng" algn="ctr">
              <a:solidFill>
                <a:srgbClr val="00B0F0"/>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zh-CN" altLang="en-US" sz="1600" kern="0">
                <a:solidFill>
                  <a:srgbClr val="1D1D1A"/>
                </a:solidFill>
                <a:latin typeface="Huawei Sans" panose="020C0503030203020204" pitchFamily="34" charset="0"/>
                <a:ea typeface="方正兰亭黑简体" panose="02000000000000000000" pitchFamily="2" charset="-122"/>
              </a:endParaRPr>
            </a:p>
          </p:txBody>
        </p:sp>
        <p:sp>
          <p:nvSpPr>
            <p:cNvPr id="33" name="流程图: 联系 32"/>
            <p:cNvSpPr/>
            <p:nvPr/>
          </p:nvSpPr>
          <p:spPr bwMode="auto">
            <a:xfrm>
              <a:off x="9804412" y="2744924"/>
              <a:ext cx="180020" cy="180020"/>
            </a:xfrm>
            <a:prstGeom prst="flowChartConnector">
              <a:avLst/>
            </a:prstGeom>
            <a:solidFill>
              <a:srgbClr val="F3FBFE"/>
            </a:solidFill>
            <a:ln w="12700" cap="flat" cmpd="sng" algn="ctr">
              <a:solidFill>
                <a:srgbClr val="00B0F0"/>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zh-CN" altLang="en-US" sz="1600" kern="0">
                <a:solidFill>
                  <a:srgbClr val="1D1D1A"/>
                </a:solidFill>
                <a:latin typeface="Huawei Sans" panose="020C0503030203020204" pitchFamily="34" charset="0"/>
                <a:ea typeface="方正兰亭黑简体" panose="02000000000000000000" pitchFamily="2" charset="-122"/>
              </a:endParaRPr>
            </a:p>
          </p:txBody>
        </p:sp>
        <p:sp>
          <p:nvSpPr>
            <p:cNvPr id="34" name="流程图: 联系 33"/>
            <p:cNvSpPr/>
            <p:nvPr/>
          </p:nvSpPr>
          <p:spPr bwMode="auto">
            <a:xfrm>
              <a:off x="8904312" y="3230978"/>
              <a:ext cx="180020" cy="180020"/>
            </a:xfrm>
            <a:prstGeom prst="flowChartConnector">
              <a:avLst/>
            </a:prstGeom>
            <a:solidFill>
              <a:srgbClr val="F3FBFE"/>
            </a:solidFill>
            <a:ln w="12700" cap="flat" cmpd="sng" algn="ctr">
              <a:solidFill>
                <a:srgbClr val="00B0F0"/>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zh-CN" altLang="en-US" sz="1600" kern="0">
                <a:solidFill>
                  <a:srgbClr val="1D1D1A"/>
                </a:solidFill>
                <a:latin typeface="Huawei Sans" panose="020C0503030203020204" pitchFamily="34" charset="0"/>
                <a:ea typeface="方正兰亭黑简体" panose="02000000000000000000" pitchFamily="2" charset="-122"/>
              </a:endParaRPr>
            </a:p>
          </p:txBody>
        </p:sp>
        <p:sp>
          <p:nvSpPr>
            <p:cNvPr id="35" name="流程图: 联系 34"/>
            <p:cNvSpPr/>
            <p:nvPr/>
          </p:nvSpPr>
          <p:spPr bwMode="auto">
            <a:xfrm>
              <a:off x="9552384" y="3230978"/>
              <a:ext cx="180020" cy="180020"/>
            </a:xfrm>
            <a:prstGeom prst="flowChartConnector">
              <a:avLst/>
            </a:prstGeom>
            <a:solidFill>
              <a:srgbClr val="F3FBFE"/>
            </a:solidFill>
            <a:ln w="12700" cap="flat" cmpd="sng" algn="ctr">
              <a:solidFill>
                <a:srgbClr val="00B0F0"/>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zh-CN" altLang="en-US" sz="1600" kern="0">
                <a:solidFill>
                  <a:srgbClr val="1D1D1A"/>
                </a:solidFill>
                <a:latin typeface="Huawei Sans" panose="020C0503030203020204" pitchFamily="34" charset="0"/>
                <a:ea typeface="方正兰亭黑简体" panose="02000000000000000000" pitchFamily="2" charset="-122"/>
              </a:endParaRPr>
            </a:p>
          </p:txBody>
        </p:sp>
        <p:cxnSp>
          <p:nvCxnSpPr>
            <p:cNvPr id="36" name="直接连接符 35"/>
            <p:cNvCxnSpPr>
              <a:stCxn id="32" idx="0"/>
              <a:endCxn id="31" idx="2"/>
            </p:cNvCxnSpPr>
            <p:nvPr/>
          </p:nvCxnSpPr>
          <p:spPr bwMode="auto">
            <a:xfrm flipV="1">
              <a:off x="8742294" y="2348880"/>
              <a:ext cx="486054" cy="396044"/>
            </a:xfrm>
            <a:prstGeom prst="line">
              <a:avLst/>
            </a:prstGeom>
            <a:solidFill>
              <a:srgbClr val="F3FBFE"/>
            </a:solidFill>
            <a:ln w="19050" cap="flat" cmpd="sng" algn="ctr">
              <a:solidFill>
                <a:srgbClr val="00B0F0"/>
              </a:solidFill>
              <a:prstDash val="solid"/>
              <a:miter lim="800000"/>
            </a:ln>
            <a:effectLst/>
          </p:spPr>
        </p:cxnSp>
        <p:cxnSp>
          <p:nvCxnSpPr>
            <p:cNvPr id="37" name="直接连接符 36"/>
            <p:cNvCxnSpPr>
              <a:stCxn id="32" idx="4"/>
              <a:endCxn id="34" idx="1"/>
            </p:cNvCxnSpPr>
            <p:nvPr/>
          </p:nvCxnSpPr>
          <p:spPr bwMode="auto">
            <a:xfrm>
              <a:off x="8742294" y="2924944"/>
              <a:ext cx="188381" cy="332397"/>
            </a:xfrm>
            <a:prstGeom prst="line">
              <a:avLst/>
            </a:prstGeom>
            <a:solidFill>
              <a:srgbClr val="F3FBFE"/>
            </a:solidFill>
            <a:ln w="19050" cap="flat" cmpd="sng" algn="ctr">
              <a:solidFill>
                <a:srgbClr val="00B0F0"/>
              </a:solidFill>
              <a:prstDash val="solid"/>
              <a:miter lim="800000"/>
            </a:ln>
            <a:effectLst/>
          </p:spPr>
        </p:cxnSp>
        <p:cxnSp>
          <p:nvCxnSpPr>
            <p:cNvPr id="38" name="直接连接符 37"/>
            <p:cNvCxnSpPr>
              <a:stCxn id="31" idx="6"/>
              <a:endCxn id="33" idx="0"/>
            </p:cNvCxnSpPr>
            <p:nvPr/>
          </p:nvCxnSpPr>
          <p:spPr bwMode="auto">
            <a:xfrm>
              <a:off x="9408368" y="2348880"/>
              <a:ext cx="486054" cy="396044"/>
            </a:xfrm>
            <a:prstGeom prst="line">
              <a:avLst/>
            </a:prstGeom>
            <a:solidFill>
              <a:srgbClr val="F3FBFE"/>
            </a:solidFill>
            <a:ln w="19050" cap="flat" cmpd="sng" algn="ctr">
              <a:solidFill>
                <a:srgbClr val="00B0F0"/>
              </a:solidFill>
              <a:prstDash val="solid"/>
              <a:miter lim="800000"/>
            </a:ln>
            <a:effectLst/>
          </p:spPr>
        </p:cxnSp>
        <p:cxnSp>
          <p:nvCxnSpPr>
            <p:cNvPr id="39" name="直接连接符 38"/>
            <p:cNvCxnSpPr>
              <a:stCxn id="35" idx="7"/>
              <a:endCxn id="33" idx="4"/>
            </p:cNvCxnSpPr>
            <p:nvPr/>
          </p:nvCxnSpPr>
          <p:spPr bwMode="auto">
            <a:xfrm flipV="1">
              <a:off x="9706041" y="2924944"/>
              <a:ext cx="188381" cy="332397"/>
            </a:xfrm>
            <a:prstGeom prst="line">
              <a:avLst/>
            </a:prstGeom>
            <a:solidFill>
              <a:srgbClr val="F3FBFE"/>
            </a:solidFill>
            <a:ln w="19050" cap="flat" cmpd="sng" algn="ctr">
              <a:solidFill>
                <a:srgbClr val="00B0F0"/>
              </a:solidFill>
              <a:prstDash val="solid"/>
              <a:miter lim="800000"/>
            </a:ln>
            <a:effectLst/>
          </p:spPr>
        </p:cxnSp>
        <p:cxnSp>
          <p:nvCxnSpPr>
            <p:cNvPr id="40" name="直接连接符 39"/>
            <p:cNvCxnSpPr>
              <a:stCxn id="34" idx="6"/>
              <a:endCxn id="35" idx="2"/>
            </p:cNvCxnSpPr>
            <p:nvPr/>
          </p:nvCxnSpPr>
          <p:spPr bwMode="auto">
            <a:xfrm>
              <a:off x="9084332" y="3320988"/>
              <a:ext cx="468052" cy="0"/>
            </a:xfrm>
            <a:prstGeom prst="line">
              <a:avLst/>
            </a:prstGeom>
            <a:solidFill>
              <a:srgbClr val="F3FBFE"/>
            </a:solidFill>
            <a:ln w="19050" cap="flat" cmpd="sng" algn="ctr">
              <a:solidFill>
                <a:srgbClr val="00B0F0"/>
              </a:solidFill>
              <a:prstDash val="solid"/>
              <a:miter lim="800000"/>
            </a:ln>
            <a:effectLst/>
          </p:spPr>
        </p:cxnSp>
      </p:grpSp>
      <p:grpSp>
        <p:nvGrpSpPr>
          <p:cNvPr id="41" name="组合 40"/>
          <p:cNvGrpSpPr/>
          <p:nvPr/>
        </p:nvGrpSpPr>
        <p:grpSpPr>
          <a:xfrm>
            <a:off x="1415480" y="4311098"/>
            <a:ext cx="1440160" cy="1044116"/>
            <a:chOff x="2351584" y="4041068"/>
            <a:chExt cx="1440160" cy="1044116"/>
          </a:xfrm>
        </p:grpSpPr>
        <p:sp>
          <p:nvSpPr>
            <p:cNvPr id="42" name="流程图: 联系 41"/>
            <p:cNvSpPr/>
            <p:nvPr/>
          </p:nvSpPr>
          <p:spPr bwMode="auto">
            <a:xfrm>
              <a:off x="2999656" y="4041068"/>
              <a:ext cx="180020" cy="180020"/>
            </a:xfrm>
            <a:prstGeom prst="flowChartConnector">
              <a:avLst/>
            </a:prstGeom>
            <a:solidFill>
              <a:srgbClr val="F3FBFE"/>
            </a:solidFill>
            <a:ln w="12700" cap="flat" cmpd="sng" algn="ctr">
              <a:solidFill>
                <a:srgbClr val="00B0F0"/>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zh-CN" altLang="en-US" sz="1600" kern="0">
                <a:solidFill>
                  <a:srgbClr val="1D1D1A"/>
                </a:solidFill>
                <a:latin typeface="Huawei Sans" panose="020C0503030203020204" pitchFamily="34" charset="0"/>
                <a:ea typeface="方正兰亭黑简体" panose="02000000000000000000" pitchFamily="2" charset="-122"/>
              </a:endParaRPr>
            </a:p>
          </p:txBody>
        </p:sp>
        <p:sp>
          <p:nvSpPr>
            <p:cNvPr id="43" name="流程图: 联系 42"/>
            <p:cNvSpPr/>
            <p:nvPr/>
          </p:nvSpPr>
          <p:spPr bwMode="auto">
            <a:xfrm>
              <a:off x="2999656" y="4365104"/>
              <a:ext cx="180020" cy="180020"/>
            </a:xfrm>
            <a:prstGeom prst="flowChartConnector">
              <a:avLst/>
            </a:prstGeom>
            <a:solidFill>
              <a:srgbClr val="F3FBFE"/>
            </a:solidFill>
            <a:ln w="12700" cap="flat" cmpd="sng" algn="ctr">
              <a:solidFill>
                <a:srgbClr val="00B0F0"/>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zh-CN" altLang="en-US" sz="1600" kern="0">
                <a:solidFill>
                  <a:srgbClr val="1D1D1A"/>
                </a:solidFill>
                <a:latin typeface="Huawei Sans" panose="020C0503030203020204" pitchFamily="34" charset="0"/>
                <a:ea typeface="方正兰亭黑简体" panose="02000000000000000000" pitchFamily="2" charset="-122"/>
              </a:endParaRPr>
            </a:p>
          </p:txBody>
        </p:sp>
        <p:sp>
          <p:nvSpPr>
            <p:cNvPr id="44" name="流程图: 联系 43"/>
            <p:cNvSpPr/>
            <p:nvPr/>
          </p:nvSpPr>
          <p:spPr bwMode="auto">
            <a:xfrm>
              <a:off x="2351584" y="4905164"/>
              <a:ext cx="180020" cy="180020"/>
            </a:xfrm>
            <a:prstGeom prst="flowChartConnector">
              <a:avLst/>
            </a:prstGeom>
            <a:solidFill>
              <a:srgbClr val="F3FBFE"/>
            </a:solidFill>
            <a:ln w="12700" cap="flat" cmpd="sng" algn="ctr">
              <a:solidFill>
                <a:srgbClr val="00B0F0"/>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zh-CN" altLang="en-US" sz="1600" kern="0">
                <a:solidFill>
                  <a:srgbClr val="1D1D1A"/>
                </a:solidFill>
                <a:latin typeface="Huawei Sans" panose="020C0503030203020204" pitchFamily="34" charset="0"/>
                <a:ea typeface="方正兰亭黑简体" panose="02000000000000000000" pitchFamily="2" charset="-122"/>
              </a:endParaRPr>
            </a:p>
          </p:txBody>
        </p:sp>
        <p:sp>
          <p:nvSpPr>
            <p:cNvPr id="45" name="流程图: 联系 44"/>
            <p:cNvSpPr/>
            <p:nvPr/>
          </p:nvSpPr>
          <p:spPr bwMode="auto">
            <a:xfrm>
              <a:off x="2603612" y="4617132"/>
              <a:ext cx="180020" cy="180020"/>
            </a:xfrm>
            <a:prstGeom prst="flowChartConnector">
              <a:avLst/>
            </a:prstGeom>
            <a:solidFill>
              <a:srgbClr val="F3FBFE"/>
            </a:solidFill>
            <a:ln w="12700" cap="flat" cmpd="sng" algn="ctr">
              <a:solidFill>
                <a:srgbClr val="00B0F0"/>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zh-CN" altLang="en-US" sz="1600" kern="0">
                <a:solidFill>
                  <a:srgbClr val="1D1D1A"/>
                </a:solidFill>
                <a:latin typeface="Huawei Sans" panose="020C0503030203020204" pitchFamily="34" charset="0"/>
                <a:ea typeface="方正兰亭黑简体" panose="02000000000000000000" pitchFamily="2" charset="-122"/>
              </a:endParaRPr>
            </a:p>
          </p:txBody>
        </p:sp>
        <p:sp>
          <p:nvSpPr>
            <p:cNvPr id="46" name="流程图: 联系 45"/>
            <p:cNvSpPr/>
            <p:nvPr/>
          </p:nvSpPr>
          <p:spPr bwMode="auto">
            <a:xfrm>
              <a:off x="3395700" y="4617132"/>
              <a:ext cx="180020" cy="180020"/>
            </a:xfrm>
            <a:prstGeom prst="flowChartConnector">
              <a:avLst/>
            </a:prstGeom>
            <a:solidFill>
              <a:srgbClr val="F3FBFE"/>
            </a:solidFill>
            <a:ln w="12700" cap="flat" cmpd="sng" algn="ctr">
              <a:solidFill>
                <a:srgbClr val="00B0F0"/>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zh-CN" altLang="en-US" sz="1600" kern="0">
                <a:solidFill>
                  <a:srgbClr val="1D1D1A"/>
                </a:solidFill>
                <a:latin typeface="Huawei Sans" panose="020C0503030203020204" pitchFamily="34" charset="0"/>
                <a:ea typeface="方正兰亭黑简体" panose="02000000000000000000" pitchFamily="2" charset="-122"/>
              </a:endParaRPr>
            </a:p>
          </p:txBody>
        </p:sp>
        <p:cxnSp>
          <p:nvCxnSpPr>
            <p:cNvPr id="47" name="直接连接符 46"/>
            <p:cNvCxnSpPr>
              <a:stCxn id="42" idx="4"/>
              <a:endCxn id="43" idx="0"/>
            </p:cNvCxnSpPr>
            <p:nvPr/>
          </p:nvCxnSpPr>
          <p:spPr bwMode="auto">
            <a:xfrm>
              <a:off x="3089666" y="4221088"/>
              <a:ext cx="0" cy="144016"/>
            </a:xfrm>
            <a:prstGeom prst="line">
              <a:avLst/>
            </a:prstGeom>
            <a:solidFill>
              <a:srgbClr val="F3FBFE"/>
            </a:solidFill>
            <a:ln w="19050" cap="flat" cmpd="sng" algn="ctr">
              <a:solidFill>
                <a:srgbClr val="00B0F0"/>
              </a:solidFill>
              <a:prstDash val="solid"/>
              <a:miter lim="800000"/>
            </a:ln>
            <a:effectLst/>
          </p:spPr>
        </p:cxnSp>
        <p:cxnSp>
          <p:nvCxnSpPr>
            <p:cNvPr id="48" name="直接连接符 47"/>
            <p:cNvCxnSpPr>
              <a:stCxn id="46" idx="1"/>
              <a:endCxn id="43" idx="6"/>
            </p:cNvCxnSpPr>
            <p:nvPr/>
          </p:nvCxnSpPr>
          <p:spPr bwMode="auto">
            <a:xfrm flipH="1" flipV="1">
              <a:off x="3179676" y="4455114"/>
              <a:ext cx="242387" cy="188381"/>
            </a:xfrm>
            <a:prstGeom prst="line">
              <a:avLst/>
            </a:prstGeom>
            <a:solidFill>
              <a:srgbClr val="F3FBFE"/>
            </a:solidFill>
            <a:ln w="19050" cap="flat" cmpd="sng" algn="ctr">
              <a:solidFill>
                <a:srgbClr val="00B0F0"/>
              </a:solidFill>
              <a:prstDash val="solid"/>
              <a:miter lim="800000"/>
            </a:ln>
            <a:effectLst/>
          </p:spPr>
        </p:cxnSp>
        <p:cxnSp>
          <p:nvCxnSpPr>
            <p:cNvPr id="49" name="直接连接符 48"/>
            <p:cNvCxnSpPr>
              <a:stCxn id="45" idx="3"/>
              <a:endCxn id="44" idx="0"/>
            </p:cNvCxnSpPr>
            <p:nvPr/>
          </p:nvCxnSpPr>
          <p:spPr bwMode="auto">
            <a:xfrm flipH="1">
              <a:off x="2441594" y="4770789"/>
              <a:ext cx="188381" cy="134375"/>
            </a:xfrm>
            <a:prstGeom prst="line">
              <a:avLst/>
            </a:prstGeom>
            <a:solidFill>
              <a:srgbClr val="F3FBFE"/>
            </a:solidFill>
            <a:ln w="19050" cap="flat" cmpd="sng" algn="ctr">
              <a:solidFill>
                <a:srgbClr val="00B0F0"/>
              </a:solidFill>
              <a:prstDash val="solid"/>
              <a:miter lim="800000"/>
            </a:ln>
            <a:effectLst/>
          </p:spPr>
        </p:cxnSp>
        <p:cxnSp>
          <p:nvCxnSpPr>
            <p:cNvPr id="50" name="直接连接符 49"/>
            <p:cNvCxnSpPr>
              <a:stCxn id="43" idx="2"/>
              <a:endCxn id="45" idx="7"/>
            </p:cNvCxnSpPr>
            <p:nvPr/>
          </p:nvCxnSpPr>
          <p:spPr bwMode="auto">
            <a:xfrm flipH="1">
              <a:off x="2757269" y="4455114"/>
              <a:ext cx="242387" cy="188381"/>
            </a:xfrm>
            <a:prstGeom prst="line">
              <a:avLst/>
            </a:prstGeom>
            <a:solidFill>
              <a:srgbClr val="F3FBFE"/>
            </a:solidFill>
            <a:ln w="19050" cap="flat" cmpd="sng" algn="ctr">
              <a:solidFill>
                <a:srgbClr val="00B0F0"/>
              </a:solidFill>
              <a:prstDash val="solid"/>
              <a:miter lim="800000"/>
            </a:ln>
            <a:effectLst/>
          </p:spPr>
        </p:cxnSp>
        <p:sp>
          <p:nvSpPr>
            <p:cNvPr id="51" name="流程图: 联系 50"/>
            <p:cNvSpPr/>
            <p:nvPr/>
          </p:nvSpPr>
          <p:spPr bwMode="auto">
            <a:xfrm>
              <a:off x="2585610" y="4905164"/>
              <a:ext cx="180020" cy="180020"/>
            </a:xfrm>
            <a:prstGeom prst="flowChartConnector">
              <a:avLst/>
            </a:prstGeom>
            <a:solidFill>
              <a:srgbClr val="F3FBFE"/>
            </a:solidFill>
            <a:ln w="12700" cap="flat" cmpd="sng" algn="ctr">
              <a:solidFill>
                <a:srgbClr val="00B0F0"/>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zh-CN" altLang="en-US" sz="1600" kern="0">
                <a:solidFill>
                  <a:srgbClr val="1D1D1A"/>
                </a:solidFill>
                <a:latin typeface="Huawei Sans" panose="020C0503030203020204" pitchFamily="34" charset="0"/>
                <a:ea typeface="方正兰亭黑简体" panose="02000000000000000000" pitchFamily="2" charset="-122"/>
              </a:endParaRPr>
            </a:p>
          </p:txBody>
        </p:sp>
        <p:cxnSp>
          <p:nvCxnSpPr>
            <p:cNvPr id="52" name="直接连接符 51"/>
            <p:cNvCxnSpPr>
              <a:stCxn id="45" idx="4"/>
              <a:endCxn id="51" idx="0"/>
            </p:cNvCxnSpPr>
            <p:nvPr/>
          </p:nvCxnSpPr>
          <p:spPr bwMode="auto">
            <a:xfrm flipH="1">
              <a:off x="2675620" y="4797152"/>
              <a:ext cx="18002" cy="108012"/>
            </a:xfrm>
            <a:prstGeom prst="line">
              <a:avLst/>
            </a:prstGeom>
            <a:solidFill>
              <a:srgbClr val="F3FBFE"/>
            </a:solidFill>
            <a:ln w="19050" cap="flat" cmpd="sng" algn="ctr">
              <a:solidFill>
                <a:srgbClr val="00B0F0"/>
              </a:solidFill>
              <a:prstDash val="solid"/>
              <a:miter lim="800000"/>
            </a:ln>
            <a:effectLst/>
          </p:spPr>
        </p:cxnSp>
        <p:sp>
          <p:nvSpPr>
            <p:cNvPr id="53" name="流程图: 联系 52"/>
            <p:cNvSpPr/>
            <p:nvPr/>
          </p:nvSpPr>
          <p:spPr bwMode="auto">
            <a:xfrm>
              <a:off x="2819636" y="4905164"/>
              <a:ext cx="180020" cy="180020"/>
            </a:xfrm>
            <a:prstGeom prst="flowChartConnector">
              <a:avLst/>
            </a:prstGeom>
            <a:solidFill>
              <a:srgbClr val="F3FBFE"/>
            </a:solidFill>
            <a:ln w="12700" cap="flat" cmpd="sng" algn="ctr">
              <a:solidFill>
                <a:srgbClr val="00B0F0"/>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zh-CN" altLang="en-US" sz="1600" kern="0">
                <a:solidFill>
                  <a:srgbClr val="1D1D1A"/>
                </a:solidFill>
                <a:latin typeface="Huawei Sans" panose="020C0503030203020204" pitchFamily="34" charset="0"/>
                <a:ea typeface="方正兰亭黑简体" panose="02000000000000000000" pitchFamily="2" charset="-122"/>
              </a:endParaRPr>
            </a:p>
          </p:txBody>
        </p:sp>
        <p:cxnSp>
          <p:nvCxnSpPr>
            <p:cNvPr id="54" name="直接连接符 53"/>
            <p:cNvCxnSpPr>
              <a:stCxn id="45" idx="5"/>
              <a:endCxn id="53" idx="0"/>
            </p:cNvCxnSpPr>
            <p:nvPr/>
          </p:nvCxnSpPr>
          <p:spPr bwMode="auto">
            <a:xfrm>
              <a:off x="2757269" y="4770789"/>
              <a:ext cx="152377" cy="134375"/>
            </a:xfrm>
            <a:prstGeom prst="line">
              <a:avLst/>
            </a:prstGeom>
            <a:solidFill>
              <a:srgbClr val="F3FBFE"/>
            </a:solidFill>
            <a:ln w="19050" cap="flat" cmpd="sng" algn="ctr">
              <a:solidFill>
                <a:srgbClr val="00B0F0"/>
              </a:solidFill>
              <a:prstDash val="solid"/>
              <a:miter lim="800000"/>
            </a:ln>
            <a:effectLst/>
          </p:spPr>
        </p:cxnSp>
        <p:sp>
          <p:nvSpPr>
            <p:cNvPr id="55" name="流程图: 联系 54"/>
            <p:cNvSpPr/>
            <p:nvPr/>
          </p:nvSpPr>
          <p:spPr bwMode="auto">
            <a:xfrm>
              <a:off x="3143672" y="4905164"/>
              <a:ext cx="180020" cy="180020"/>
            </a:xfrm>
            <a:prstGeom prst="flowChartConnector">
              <a:avLst/>
            </a:prstGeom>
            <a:solidFill>
              <a:srgbClr val="F3FBFE"/>
            </a:solidFill>
            <a:ln w="12700" cap="flat" cmpd="sng" algn="ctr">
              <a:solidFill>
                <a:srgbClr val="00B0F0"/>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zh-CN" altLang="en-US" sz="1600" kern="0">
                <a:solidFill>
                  <a:srgbClr val="1D1D1A"/>
                </a:solidFill>
                <a:latin typeface="Huawei Sans" panose="020C0503030203020204" pitchFamily="34" charset="0"/>
                <a:ea typeface="方正兰亭黑简体" panose="02000000000000000000" pitchFamily="2" charset="-122"/>
              </a:endParaRPr>
            </a:p>
          </p:txBody>
        </p:sp>
        <p:cxnSp>
          <p:nvCxnSpPr>
            <p:cNvPr id="56" name="直接连接符 55"/>
            <p:cNvCxnSpPr>
              <a:stCxn id="46" idx="3"/>
              <a:endCxn id="55" idx="0"/>
            </p:cNvCxnSpPr>
            <p:nvPr/>
          </p:nvCxnSpPr>
          <p:spPr bwMode="auto">
            <a:xfrm flipH="1">
              <a:off x="3233682" y="4770789"/>
              <a:ext cx="188381" cy="134375"/>
            </a:xfrm>
            <a:prstGeom prst="line">
              <a:avLst/>
            </a:prstGeom>
            <a:solidFill>
              <a:srgbClr val="F3FBFE"/>
            </a:solidFill>
            <a:ln w="19050" cap="flat" cmpd="sng" algn="ctr">
              <a:solidFill>
                <a:srgbClr val="00B0F0"/>
              </a:solidFill>
              <a:prstDash val="solid"/>
              <a:miter lim="800000"/>
            </a:ln>
            <a:effectLst/>
          </p:spPr>
        </p:cxnSp>
        <p:sp>
          <p:nvSpPr>
            <p:cNvPr id="57" name="流程图: 联系 56"/>
            <p:cNvSpPr/>
            <p:nvPr/>
          </p:nvSpPr>
          <p:spPr bwMode="auto">
            <a:xfrm>
              <a:off x="3377698" y="4905164"/>
              <a:ext cx="180020" cy="180020"/>
            </a:xfrm>
            <a:prstGeom prst="flowChartConnector">
              <a:avLst/>
            </a:prstGeom>
            <a:solidFill>
              <a:srgbClr val="F3FBFE"/>
            </a:solidFill>
            <a:ln w="12700" cap="flat" cmpd="sng" algn="ctr">
              <a:solidFill>
                <a:srgbClr val="00B0F0"/>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zh-CN" altLang="en-US" sz="1600" kern="0">
                <a:solidFill>
                  <a:srgbClr val="1D1D1A"/>
                </a:solidFill>
                <a:latin typeface="Huawei Sans" panose="020C0503030203020204" pitchFamily="34" charset="0"/>
                <a:ea typeface="方正兰亭黑简体" panose="02000000000000000000" pitchFamily="2" charset="-122"/>
              </a:endParaRPr>
            </a:p>
          </p:txBody>
        </p:sp>
        <p:cxnSp>
          <p:nvCxnSpPr>
            <p:cNvPr id="58" name="直接连接符 57"/>
            <p:cNvCxnSpPr>
              <a:stCxn id="46" idx="4"/>
              <a:endCxn id="57" idx="0"/>
            </p:cNvCxnSpPr>
            <p:nvPr/>
          </p:nvCxnSpPr>
          <p:spPr bwMode="auto">
            <a:xfrm flipH="1">
              <a:off x="3467708" y="4797152"/>
              <a:ext cx="18002" cy="108012"/>
            </a:xfrm>
            <a:prstGeom prst="line">
              <a:avLst/>
            </a:prstGeom>
            <a:solidFill>
              <a:srgbClr val="F3FBFE"/>
            </a:solidFill>
            <a:ln w="19050" cap="flat" cmpd="sng" algn="ctr">
              <a:solidFill>
                <a:srgbClr val="00B0F0"/>
              </a:solidFill>
              <a:prstDash val="solid"/>
              <a:miter lim="800000"/>
            </a:ln>
            <a:effectLst/>
          </p:spPr>
        </p:cxnSp>
        <p:sp>
          <p:nvSpPr>
            <p:cNvPr id="59" name="流程图: 联系 58"/>
            <p:cNvSpPr/>
            <p:nvPr/>
          </p:nvSpPr>
          <p:spPr bwMode="auto">
            <a:xfrm>
              <a:off x="3611724" y="4905164"/>
              <a:ext cx="180020" cy="180020"/>
            </a:xfrm>
            <a:prstGeom prst="flowChartConnector">
              <a:avLst/>
            </a:prstGeom>
            <a:solidFill>
              <a:srgbClr val="F3FBFE"/>
            </a:solidFill>
            <a:ln w="12700" cap="flat" cmpd="sng" algn="ctr">
              <a:solidFill>
                <a:srgbClr val="00B0F0"/>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zh-CN" altLang="en-US" sz="1600" kern="0">
                <a:solidFill>
                  <a:srgbClr val="1D1D1A"/>
                </a:solidFill>
                <a:latin typeface="Huawei Sans" panose="020C0503030203020204" pitchFamily="34" charset="0"/>
                <a:ea typeface="方正兰亭黑简体" panose="02000000000000000000" pitchFamily="2" charset="-122"/>
              </a:endParaRPr>
            </a:p>
          </p:txBody>
        </p:sp>
        <p:cxnSp>
          <p:nvCxnSpPr>
            <p:cNvPr id="60" name="直接连接符 59"/>
            <p:cNvCxnSpPr>
              <a:stCxn id="46" idx="5"/>
              <a:endCxn id="59" idx="0"/>
            </p:cNvCxnSpPr>
            <p:nvPr/>
          </p:nvCxnSpPr>
          <p:spPr bwMode="auto">
            <a:xfrm>
              <a:off x="3549357" y="4770789"/>
              <a:ext cx="152377" cy="134375"/>
            </a:xfrm>
            <a:prstGeom prst="line">
              <a:avLst/>
            </a:prstGeom>
            <a:solidFill>
              <a:srgbClr val="F3FBFE"/>
            </a:solidFill>
            <a:ln w="19050" cap="flat" cmpd="sng" algn="ctr">
              <a:solidFill>
                <a:srgbClr val="00B0F0"/>
              </a:solidFill>
              <a:prstDash val="solid"/>
              <a:miter lim="800000"/>
            </a:ln>
            <a:effectLst/>
          </p:spPr>
        </p:cxnSp>
      </p:grpSp>
      <p:grpSp>
        <p:nvGrpSpPr>
          <p:cNvPr id="61" name="组合 60"/>
          <p:cNvGrpSpPr/>
          <p:nvPr/>
        </p:nvGrpSpPr>
        <p:grpSpPr>
          <a:xfrm>
            <a:off x="3773742" y="4257092"/>
            <a:ext cx="1332148" cy="1152128"/>
            <a:chOff x="5375920" y="3969060"/>
            <a:chExt cx="1332148" cy="1152128"/>
          </a:xfrm>
        </p:grpSpPr>
        <p:sp>
          <p:nvSpPr>
            <p:cNvPr id="62" name="流程图: 联系 61"/>
            <p:cNvSpPr/>
            <p:nvPr/>
          </p:nvSpPr>
          <p:spPr bwMode="auto">
            <a:xfrm>
              <a:off x="5951984" y="3969060"/>
              <a:ext cx="180020" cy="180020"/>
            </a:xfrm>
            <a:prstGeom prst="flowChartConnector">
              <a:avLst/>
            </a:prstGeom>
            <a:solidFill>
              <a:srgbClr val="F3FBFE"/>
            </a:solidFill>
            <a:ln w="12700" cap="flat" cmpd="sng" algn="ctr">
              <a:solidFill>
                <a:srgbClr val="00B0F0"/>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zh-CN" altLang="en-US" sz="1600" kern="0">
                <a:solidFill>
                  <a:srgbClr val="1D1D1A"/>
                </a:solidFill>
                <a:latin typeface="Huawei Sans" panose="020C0503030203020204" pitchFamily="34" charset="0"/>
                <a:ea typeface="方正兰亭黑简体" panose="02000000000000000000" pitchFamily="2" charset="-122"/>
              </a:endParaRPr>
            </a:p>
          </p:txBody>
        </p:sp>
        <p:sp>
          <p:nvSpPr>
            <p:cNvPr id="63" name="流程图: 联系 62"/>
            <p:cNvSpPr/>
            <p:nvPr/>
          </p:nvSpPr>
          <p:spPr bwMode="auto">
            <a:xfrm>
              <a:off x="5375920" y="4455114"/>
              <a:ext cx="180020" cy="180020"/>
            </a:xfrm>
            <a:prstGeom prst="flowChartConnector">
              <a:avLst/>
            </a:prstGeom>
            <a:solidFill>
              <a:srgbClr val="F3FBFE"/>
            </a:solidFill>
            <a:ln w="12700" cap="flat" cmpd="sng" algn="ctr">
              <a:solidFill>
                <a:srgbClr val="00B0F0"/>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zh-CN" altLang="en-US" sz="1600" kern="0">
                <a:solidFill>
                  <a:srgbClr val="1D1D1A"/>
                </a:solidFill>
                <a:latin typeface="Huawei Sans" panose="020C0503030203020204" pitchFamily="34" charset="0"/>
                <a:ea typeface="方正兰亭黑简体" panose="02000000000000000000" pitchFamily="2" charset="-122"/>
              </a:endParaRPr>
            </a:p>
          </p:txBody>
        </p:sp>
        <p:sp>
          <p:nvSpPr>
            <p:cNvPr id="64" name="流程图: 联系 63"/>
            <p:cNvSpPr/>
            <p:nvPr/>
          </p:nvSpPr>
          <p:spPr bwMode="auto">
            <a:xfrm>
              <a:off x="6528048" y="4455114"/>
              <a:ext cx="180020" cy="180020"/>
            </a:xfrm>
            <a:prstGeom prst="flowChartConnector">
              <a:avLst/>
            </a:prstGeom>
            <a:solidFill>
              <a:srgbClr val="F3FBFE"/>
            </a:solidFill>
            <a:ln w="12700" cap="flat" cmpd="sng" algn="ctr">
              <a:solidFill>
                <a:srgbClr val="00B0F0"/>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zh-CN" altLang="en-US" sz="1600" kern="0">
                <a:solidFill>
                  <a:srgbClr val="1D1D1A"/>
                </a:solidFill>
                <a:latin typeface="Huawei Sans" panose="020C0503030203020204" pitchFamily="34" charset="0"/>
                <a:ea typeface="方正兰亭黑简体" panose="02000000000000000000" pitchFamily="2" charset="-122"/>
              </a:endParaRPr>
            </a:p>
          </p:txBody>
        </p:sp>
        <p:sp>
          <p:nvSpPr>
            <p:cNvPr id="65" name="流程图: 联系 64"/>
            <p:cNvSpPr/>
            <p:nvPr/>
          </p:nvSpPr>
          <p:spPr bwMode="auto">
            <a:xfrm>
              <a:off x="5627948" y="4941168"/>
              <a:ext cx="180020" cy="180020"/>
            </a:xfrm>
            <a:prstGeom prst="flowChartConnector">
              <a:avLst/>
            </a:prstGeom>
            <a:solidFill>
              <a:srgbClr val="F3FBFE"/>
            </a:solidFill>
            <a:ln w="12700" cap="flat" cmpd="sng" algn="ctr">
              <a:solidFill>
                <a:srgbClr val="00B0F0"/>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zh-CN" altLang="en-US" sz="1600" kern="0">
                <a:solidFill>
                  <a:srgbClr val="1D1D1A"/>
                </a:solidFill>
                <a:latin typeface="Huawei Sans" panose="020C0503030203020204" pitchFamily="34" charset="0"/>
                <a:ea typeface="方正兰亭黑简体" panose="02000000000000000000" pitchFamily="2" charset="-122"/>
              </a:endParaRPr>
            </a:p>
          </p:txBody>
        </p:sp>
        <p:sp>
          <p:nvSpPr>
            <p:cNvPr id="66" name="流程图: 联系 65"/>
            <p:cNvSpPr/>
            <p:nvPr/>
          </p:nvSpPr>
          <p:spPr bwMode="auto">
            <a:xfrm>
              <a:off x="6276020" y="4941168"/>
              <a:ext cx="180020" cy="180020"/>
            </a:xfrm>
            <a:prstGeom prst="flowChartConnector">
              <a:avLst/>
            </a:prstGeom>
            <a:solidFill>
              <a:srgbClr val="F3FBFE"/>
            </a:solidFill>
            <a:ln w="12700" cap="flat" cmpd="sng" algn="ctr">
              <a:solidFill>
                <a:srgbClr val="00B0F0"/>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zh-CN" altLang="en-US" sz="1600" kern="0">
                <a:solidFill>
                  <a:srgbClr val="1D1D1A"/>
                </a:solidFill>
                <a:latin typeface="Huawei Sans" panose="020C0503030203020204" pitchFamily="34" charset="0"/>
                <a:ea typeface="方正兰亭黑简体" panose="02000000000000000000" pitchFamily="2" charset="-122"/>
              </a:endParaRPr>
            </a:p>
          </p:txBody>
        </p:sp>
        <p:cxnSp>
          <p:nvCxnSpPr>
            <p:cNvPr id="67" name="直接连接符 66"/>
            <p:cNvCxnSpPr>
              <a:stCxn id="63" idx="0"/>
              <a:endCxn id="62" idx="2"/>
            </p:cNvCxnSpPr>
            <p:nvPr/>
          </p:nvCxnSpPr>
          <p:spPr bwMode="auto">
            <a:xfrm flipV="1">
              <a:off x="5465930" y="4059070"/>
              <a:ext cx="486054" cy="396044"/>
            </a:xfrm>
            <a:prstGeom prst="line">
              <a:avLst/>
            </a:prstGeom>
            <a:solidFill>
              <a:srgbClr val="F3FBFE"/>
            </a:solidFill>
            <a:ln w="19050" cap="flat" cmpd="sng" algn="ctr">
              <a:solidFill>
                <a:srgbClr val="00B0F0"/>
              </a:solidFill>
              <a:prstDash val="solid"/>
              <a:miter lim="800000"/>
            </a:ln>
            <a:effectLst/>
          </p:spPr>
        </p:cxnSp>
        <p:cxnSp>
          <p:nvCxnSpPr>
            <p:cNvPr id="68" name="直接连接符 67"/>
            <p:cNvCxnSpPr>
              <a:stCxn id="63" idx="4"/>
              <a:endCxn id="65" idx="1"/>
            </p:cNvCxnSpPr>
            <p:nvPr/>
          </p:nvCxnSpPr>
          <p:spPr bwMode="auto">
            <a:xfrm>
              <a:off x="5465930" y="4635134"/>
              <a:ext cx="188381" cy="332397"/>
            </a:xfrm>
            <a:prstGeom prst="line">
              <a:avLst/>
            </a:prstGeom>
            <a:solidFill>
              <a:srgbClr val="F3FBFE"/>
            </a:solidFill>
            <a:ln w="19050" cap="flat" cmpd="sng" algn="ctr">
              <a:solidFill>
                <a:srgbClr val="00B0F0"/>
              </a:solidFill>
              <a:prstDash val="solid"/>
              <a:miter lim="800000"/>
            </a:ln>
            <a:effectLst/>
          </p:spPr>
        </p:cxnSp>
        <p:cxnSp>
          <p:nvCxnSpPr>
            <p:cNvPr id="69" name="直接连接符 68"/>
            <p:cNvCxnSpPr>
              <a:stCxn id="62" idx="6"/>
              <a:endCxn id="64" idx="0"/>
            </p:cNvCxnSpPr>
            <p:nvPr/>
          </p:nvCxnSpPr>
          <p:spPr bwMode="auto">
            <a:xfrm>
              <a:off x="6132004" y="4059070"/>
              <a:ext cx="486054" cy="396044"/>
            </a:xfrm>
            <a:prstGeom prst="line">
              <a:avLst/>
            </a:prstGeom>
            <a:solidFill>
              <a:srgbClr val="F3FBFE"/>
            </a:solidFill>
            <a:ln w="19050" cap="flat" cmpd="sng" algn="ctr">
              <a:solidFill>
                <a:srgbClr val="00B0F0"/>
              </a:solidFill>
              <a:prstDash val="solid"/>
              <a:miter lim="800000"/>
            </a:ln>
            <a:effectLst/>
          </p:spPr>
        </p:cxnSp>
        <p:cxnSp>
          <p:nvCxnSpPr>
            <p:cNvPr id="70" name="直接连接符 69"/>
            <p:cNvCxnSpPr>
              <a:stCxn id="66" idx="7"/>
              <a:endCxn id="64" idx="4"/>
            </p:cNvCxnSpPr>
            <p:nvPr/>
          </p:nvCxnSpPr>
          <p:spPr bwMode="auto">
            <a:xfrm flipV="1">
              <a:off x="6429677" y="4635134"/>
              <a:ext cx="188381" cy="332397"/>
            </a:xfrm>
            <a:prstGeom prst="line">
              <a:avLst/>
            </a:prstGeom>
            <a:solidFill>
              <a:srgbClr val="F3FBFE"/>
            </a:solidFill>
            <a:ln w="19050" cap="flat" cmpd="sng" algn="ctr">
              <a:solidFill>
                <a:srgbClr val="00B0F0"/>
              </a:solidFill>
              <a:prstDash val="solid"/>
              <a:miter lim="800000"/>
            </a:ln>
            <a:effectLst/>
          </p:spPr>
        </p:cxnSp>
        <p:cxnSp>
          <p:nvCxnSpPr>
            <p:cNvPr id="71" name="直接连接符 70"/>
            <p:cNvCxnSpPr>
              <a:stCxn id="65" idx="6"/>
              <a:endCxn id="66" idx="2"/>
            </p:cNvCxnSpPr>
            <p:nvPr/>
          </p:nvCxnSpPr>
          <p:spPr bwMode="auto">
            <a:xfrm>
              <a:off x="5807968" y="5031178"/>
              <a:ext cx="468052" cy="0"/>
            </a:xfrm>
            <a:prstGeom prst="line">
              <a:avLst/>
            </a:prstGeom>
            <a:solidFill>
              <a:srgbClr val="F3FBFE"/>
            </a:solidFill>
            <a:ln w="19050" cap="flat" cmpd="sng" algn="ctr">
              <a:solidFill>
                <a:srgbClr val="00B0F0"/>
              </a:solidFill>
              <a:prstDash val="solid"/>
              <a:miter lim="800000"/>
            </a:ln>
            <a:effectLst/>
          </p:spPr>
        </p:cxnSp>
        <p:cxnSp>
          <p:nvCxnSpPr>
            <p:cNvPr id="72" name="直接连接符 71"/>
            <p:cNvCxnSpPr>
              <a:stCxn id="65" idx="0"/>
              <a:endCxn id="62" idx="3"/>
            </p:cNvCxnSpPr>
            <p:nvPr/>
          </p:nvCxnSpPr>
          <p:spPr bwMode="auto">
            <a:xfrm flipV="1">
              <a:off x="5717958" y="4122717"/>
              <a:ext cx="260389" cy="818451"/>
            </a:xfrm>
            <a:prstGeom prst="line">
              <a:avLst/>
            </a:prstGeom>
            <a:solidFill>
              <a:srgbClr val="F3FBFE"/>
            </a:solidFill>
            <a:ln w="19050" cap="flat" cmpd="sng" algn="ctr">
              <a:solidFill>
                <a:srgbClr val="00B0F0"/>
              </a:solidFill>
              <a:prstDash val="solid"/>
              <a:miter lim="800000"/>
            </a:ln>
            <a:effectLst/>
          </p:spPr>
        </p:cxnSp>
        <p:cxnSp>
          <p:nvCxnSpPr>
            <p:cNvPr id="73" name="直接连接符 72"/>
            <p:cNvCxnSpPr>
              <a:stCxn id="66" idx="0"/>
              <a:endCxn id="62" idx="5"/>
            </p:cNvCxnSpPr>
            <p:nvPr/>
          </p:nvCxnSpPr>
          <p:spPr bwMode="auto">
            <a:xfrm flipH="1" flipV="1">
              <a:off x="6105641" y="4122717"/>
              <a:ext cx="260389" cy="818451"/>
            </a:xfrm>
            <a:prstGeom prst="line">
              <a:avLst/>
            </a:prstGeom>
            <a:solidFill>
              <a:srgbClr val="F3FBFE"/>
            </a:solidFill>
            <a:ln w="19050" cap="flat" cmpd="sng" algn="ctr">
              <a:solidFill>
                <a:srgbClr val="00B0F0"/>
              </a:solidFill>
              <a:prstDash val="solid"/>
              <a:miter lim="800000"/>
            </a:ln>
            <a:effectLst/>
          </p:spPr>
        </p:cxnSp>
        <p:cxnSp>
          <p:nvCxnSpPr>
            <p:cNvPr id="74" name="直接连接符 73"/>
            <p:cNvCxnSpPr>
              <a:stCxn id="65" idx="7"/>
              <a:endCxn id="64" idx="3"/>
            </p:cNvCxnSpPr>
            <p:nvPr/>
          </p:nvCxnSpPr>
          <p:spPr bwMode="auto">
            <a:xfrm flipV="1">
              <a:off x="5781605" y="4608771"/>
              <a:ext cx="772806" cy="358760"/>
            </a:xfrm>
            <a:prstGeom prst="line">
              <a:avLst/>
            </a:prstGeom>
            <a:solidFill>
              <a:srgbClr val="F3FBFE"/>
            </a:solidFill>
            <a:ln w="19050" cap="flat" cmpd="sng" algn="ctr">
              <a:solidFill>
                <a:srgbClr val="00B0F0"/>
              </a:solidFill>
              <a:prstDash val="solid"/>
              <a:miter lim="800000"/>
            </a:ln>
            <a:effectLst/>
          </p:spPr>
        </p:cxnSp>
        <p:cxnSp>
          <p:nvCxnSpPr>
            <p:cNvPr id="75" name="直接连接符 74"/>
            <p:cNvCxnSpPr>
              <a:stCxn id="63" idx="6"/>
              <a:endCxn id="64" idx="2"/>
            </p:cNvCxnSpPr>
            <p:nvPr/>
          </p:nvCxnSpPr>
          <p:spPr bwMode="auto">
            <a:xfrm>
              <a:off x="5555940" y="4545124"/>
              <a:ext cx="972108" cy="0"/>
            </a:xfrm>
            <a:prstGeom prst="line">
              <a:avLst/>
            </a:prstGeom>
            <a:solidFill>
              <a:srgbClr val="F3FBFE"/>
            </a:solidFill>
            <a:ln w="19050" cap="flat" cmpd="sng" algn="ctr">
              <a:solidFill>
                <a:srgbClr val="00B0F0"/>
              </a:solidFill>
              <a:prstDash val="solid"/>
              <a:miter lim="800000"/>
            </a:ln>
            <a:effectLst/>
          </p:spPr>
        </p:cxnSp>
        <p:cxnSp>
          <p:nvCxnSpPr>
            <p:cNvPr id="76" name="直接连接符 75"/>
            <p:cNvCxnSpPr>
              <a:stCxn id="66" idx="1"/>
              <a:endCxn id="63" idx="5"/>
            </p:cNvCxnSpPr>
            <p:nvPr/>
          </p:nvCxnSpPr>
          <p:spPr bwMode="auto">
            <a:xfrm flipH="1" flipV="1">
              <a:off x="5529577" y="4608771"/>
              <a:ext cx="772806" cy="358760"/>
            </a:xfrm>
            <a:prstGeom prst="line">
              <a:avLst/>
            </a:prstGeom>
            <a:solidFill>
              <a:srgbClr val="F3FBFE"/>
            </a:solidFill>
            <a:ln w="19050" cap="flat" cmpd="sng" algn="ctr">
              <a:solidFill>
                <a:srgbClr val="00B0F0"/>
              </a:solidFill>
              <a:prstDash val="solid"/>
              <a:miter lim="800000"/>
            </a:ln>
            <a:effectLst/>
          </p:spPr>
        </p:cxnSp>
      </p:grpSp>
      <p:grpSp>
        <p:nvGrpSpPr>
          <p:cNvPr id="77" name="组合 76"/>
          <p:cNvGrpSpPr/>
          <p:nvPr/>
        </p:nvGrpSpPr>
        <p:grpSpPr>
          <a:xfrm>
            <a:off x="6324607" y="4257092"/>
            <a:ext cx="1332148" cy="1152128"/>
            <a:chOff x="8688288" y="3969060"/>
            <a:chExt cx="1332148" cy="1152128"/>
          </a:xfrm>
        </p:grpSpPr>
        <p:sp>
          <p:nvSpPr>
            <p:cNvPr id="78" name="流程图: 联系 77"/>
            <p:cNvSpPr/>
            <p:nvPr/>
          </p:nvSpPr>
          <p:spPr bwMode="auto">
            <a:xfrm>
              <a:off x="9264352" y="3969060"/>
              <a:ext cx="180020" cy="180020"/>
            </a:xfrm>
            <a:prstGeom prst="flowChartConnector">
              <a:avLst/>
            </a:prstGeom>
            <a:solidFill>
              <a:srgbClr val="F3FBFE"/>
            </a:solidFill>
            <a:ln w="12700" cap="flat" cmpd="sng" algn="ctr">
              <a:solidFill>
                <a:srgbClr val="00B0F0"/>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zh-CN" altLang="en-US" sz="1600" kern="0">
                <a:solidFill>
                  <a:srgbClr val="1D1D1A"/>
                </a:solidFill>
                <a:latin typeface="Huawei Sans" panose="020C0503030203020204" pitchFamily="34" charset="0"/>
                <a:ea typeface="方正兰亭黑简体" panose="02000000000000000000" pitchFamily="2" charset="-122"/>
              </a:endParaRPr>
            </a:p>
          </p:txBody>
        </p:sp>
        <p:sp>
          <p:nvSpPr>
            <p:cNvPr id="79" name="流程图: 联系 78"/>
            <p:cNvSpPr/>
            <p:nvPr/>
          </p:nvSpPr>
          <p:spPr bwMode="auto">
            <a:xfrm>
              <a:off x="8688288" y="4455114"/>
              <a:ext cx="180020" cy="180020"/>
            </a:xfrm>
            <a:prstGeom prst="flowChartConnector">
              <a:avLst/>
            </a:prstGeom>
            <a:solidFill>
              <a:srgbClr val="F3FBFE"/>
            </a:solidFill>
            <a:ln w="12700" cap="flat" cmpd="sng" algn="ctr">
              <a:solidFill>
                <a:srgbClr val="00B0F0"/>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zh-CN" altLang="en-US" sz="1600" kern="0">
                <a:solidFill>
                  <a:srgbClr val="1D1D1A"/>
                </a:solidFill>
                <a:latin typeface="Huawei Sans" panose="020C0503030203020204" pitchFamily="34" charset="0"/>
                <a:ea typeface="方正兰亭黑简体" panose="02000000000000000000" pitchFamily="2" charset="-122"/>
              </a:endParaRPr>
            </a:p>
          </p:txBody>
        </p:sp>
        <p:sp>
          <p:nvSpPr>
            <p:cNvPr id="80" name="流程图: 联系 79"/>
            <p:cNvSpPr/>
            <p:nvPr/>
          </p:nvSpPr>
          <p:spPr bwMode="auto">
            <a:xfrm>
              <a:off x="9840416" y="4455114"/>
              <a:ext cx="180020" cy="180020"/>
            </a:xfrm>
            <a:prstGeom prst="flowChartConnector">
              <a:avLst/>
            </a:prstGeom>
            <a:solidFill>
              <a:srgbClr val="F3FBFE"/>
            </a:solidFill>
            <a:ln w="12700" cap="flat" cmpd="sng" algn="ctr">
              <a:solidFill>
                <a:srgbClr val="00B0F0"/>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zh-CN" altLang="en-US" sz="1600" kern="0">
                <a:solidFill>
                  <a:srgbClr val="1D1D1A"/>
                </a:solidFill>
                <a:latin typeface="Huawei Sans" panose="020C0503030203020204" pitchFamily="34" charset="0"/>
                <a:ea typeface="方正兰亭黑简体" panose="02000000000000000000" pitchFamily="2" charset="-122"/>
              </a:endParaRPr>
            </a:p>
          </p:txBody>
        </p:sp>
        <p:sp>
          <p:nvSpPr>
            <p:cNvPr id="81" name="流程图: 联系 80"/>
            <p:cNvSpPr/>
            <p:nvPr/>
          </p:nvSpPr>
          <p:spPr bwMode="auto">
            <a:xfrm>
              <a:off x="8940316" y="4941168"/>
              <a:ext cx="180020" cy="180020"/>
            </a:xfrm>
            <a:prstGeom prst="flowChartConnector">
              <a:avLst/>
            </a:prstGeom>
            <a:solidFill>
              <a:srgbClr val="F3FBFE"/>
            </a:solidFill>
            <a:ln w="12700" cap="flat" cmpd="sng" algn="ctr">
              <a:solidFill>
                <a:srgbClr val="00B0F0"/>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zh-CN" altLang="en-US" sz="1600" kern="0">
                <a:solidFill>
                  <a:srgbClr val="1D1D1A"/>
                </a:solidFill>
                <a:latin typeface="Huawei Sans" panose="020C0503030203020204" pitchFamily="34" charset="0"/>
                <a:ea typeface="方正兰亭黑简体" panose="02000000000000000000" pitchFamily="2" charset="-122"/>
              </a:endParaRPr>
            </a:p>
          </p:txBody>
        </p:sp>
        <p:sp>
          <p:nvSpPr>
            <p:cNvPr id="82" name="流程图: 联系 81"/>
            <p:cNvSpPr/>
            <p:nvPr/>
          </p:nvSpPr>
          <p:spPr bwMode="auto">
            <a:xfrm>
              <a:off x="9588388" y="4941168"/>
              <a:ext cx="180020" cy="180020"/>
            </a:xfrm>
            <a:prstGeom prst="flowChartConnector">
              <a:avLst/>
            </a:prstGeom>
            <a:solidFill>
              <a:srgbClr val="F3FBFE"/>
            </a:solidFill>
            <a:ln w="12700" cap="flat" cmpd="sng" algn="ctr">
              <a:solidFill>
                <a:srgbClr val="00B0F0"/>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zh-CN" altLang="en-US" sz="1600" kern="0">
                <a:solidFill>
                  <a:srgbClr val="1D1D1A"/>
                </a:solidFill>
                <a:latin typeface="Huawei Sans" panose="020C0503030203020204" pitchFamily="34" charset="0"/>
                <a:ea typeface="方正兰亭黑简体" panose="02000000000000000000" pitchFamily="2" charset="-122"/>
              </a:endParaRPr>
            </a:p>
          </p:txBody>
        </p:sp>
        <p:cxnSp>
          <p:nvCxnSpPr>
            <p:cNvPr id="83" name="直接连接符 82"/>
            <p:cNvCxnSpPr>
              <a:stCxn id="79" idx="0"/>
              <a:endCxn id="78" idx="2"/>
            </p:cNvCxnSpPr>
            <p:nvPr/>
          </p:nvCxnSpPr>
          <p:spPr bwMode="auto">
            <a:xfrm flipV="1">
              <a:off x="8778298" y="4059070"/>
              <a:ext cx="486054" cy="396044"/>
            </a:xfrm>
            <a:prstGeom prst="line">
              <a:avLst/>
            </a:prstGeom>
            <a:solidFill>
              <a:srgbClr val="F3FBFE"/>
            </a:solidFill>
            <a:ln w="19050" cap="flat" cmpd="sng" algn="ctr">
              <a:solidFill>
                <a:srgbClr val="00B0F0"/>
              </a:solidFill>
              <a:prstDash val="solid"/>
              <a:miter lim="800000"/>
            </a:ln>
            <a:effectLst/>
          </p:spPr>
        </p:cxnSp>
        <p:cxnSp>
          <p:nvCxnSpPr>
            <p:cNvPr id="84" name="直接连接符 83"/>
            <p:cNvCxnSpPr>
              <a:stCxn id="79" idx="4"/>
              <a:endCxn id="81" idx="1"/>
            </p:cNvCxnSpPr>
            <p:nvPr/>
          </p:nvCxnSpPr>
          <p:spPr bwMode="auto">
            <a:xfrm>
              <a:off x="8778298" y="4635134"/>
              <a:ext cx="188381" cy="332397"/>
            </a:xfrm>
            <a:prstGeom prst="line">
              <a:avLst/>
            </a:prstGeom>
            <a:solidFill>
              <a:srgbClr val="F3FBFE"/>
            </a:solidFill>
            <a:ln w="19050" cap="flat" cmpd="sng" algn="ctr">
              <a:solidFill>
                <a:srgbClr val="00B0F0"/>
              </a:solidFill>
              <a:prstDash val="solid"/>
              <a:miter lim="800000"/>
            </a:ln>
            <a:effectLst/>
          </p:spPr>
        </p:cxnSp>
        <p:cxnSp>
          <p:nvCxnSpPr>
            <p:cNvPr id="85" name="直接连接符 84"/>
            <p:cNvCxnSpPr>
              <a:stCxn id="78" idx="6"/>
              <a:endCxn id="80" idx="0"/>
            </p:cNvCxnSpPr>
            <p:nvPr/>
          </p:nvCxnSpPr>
          <p:spPr bwMode="auto">
            <a:xfrm>
              <a:off x="9444372" y="4059070"/>
              <a:ext cx="486054" cy="396044"/>
            </a:xfrm>
            <a:prstGeom prst="line">
              <a:avLst/>
            </a:prstGeom>
            <a:solidFill>
              <a:srgbClr val="F3FBFE"/>
            </a:solidFill>
            <a:ln w="19050" cap="flat" cmpd="sng" algn="ctr">
              <a:solidFill>
                <a:srgbClr val="00B0F0"/>
              </a:solidFill>
              <a:prstDash val="solid"/>
              <a:miter lim="800000"/>
            </a:ln>
            <a:effectLst/>
          </p:spPr>
        </p:cxnSp>
        <p:cxnSp>
          <p:nvCxnSpPr>
            <p:cNvPr id="86" name="直接连接符 85"/>
            <p:cNvCxnSpPr>
              <a:stCxn id="81" idx="6"/>
              <a:endCxn id="82" idx="2"/>
            </p:cNvCxnSpPr>
            <p:nvPr/>
          </p:nvCxnSpPr>
          <p:spPr bwMode="auto">
            <a:xfrm>
              <a:off x="9120336" y="5031178"/>
              <a:ext cx="468052" cy="0"/>
            </a:xfrm>
            <a:prstGeom prst="line">
              <a:avLst/>
            </a:prstGeom>
            <a:solidFill>
              <a:srgbClr val="F3FBFE"/>
            </a:solidFill>
            <a:ln w="19050" cap="flat" cmpd="sng" algn="ctr">
              <a:solidFill>
                <a:srgbClr val="00B0F0"/>
              </a:solidFill>
              <a:prstDash val="solid"/>
              <a:miter lim="800000"/>
            </a:ln>
            <a:effectLst/>
          </p:spPr>
        </p:cxnSp>
        <p:cxnSp>
          <p:nvCxnSpPr>
            <p:cNvPr id="87" name="直接连接符 86"/>
            <p:cNvCxnSpPr>
              <a:stCxn id="82" idx="0"/>
              <a:endCxn id="78" idx="5"/>
            </p:cNvCxnSpPr>
            <p:nvPr/>
          </p:nvCxnSpPr>
          <p:spPr bwMode="auto">
            <a:xfrm flipH="1" flipV="1">
              <a:off x="9418009" y="4122717"/>
              <a:ext cx="260389" cy="818451"/>
            </a:xfrm>
            <a:prstGeom prst="line">
              <a:avLst/>
            </a:prstGeom>
            <a:solidFill>
              <a:srgbClr val="F3FBFE"/>
            </a:solidFill>
            <a:ln w="19050" cap="flat" cmpd="sng" algn="ctr">
              <a:solidFill>
                <a:srgbClr val="00B0F0"/>
              </a:solidFill>
              <a:prstDash val="solid"/>
              <a:miter lim="800000"/>
            </a:ln>
            <a:effectLst/>
          </p:spPr>
        </p:cxnSp>
        <p:cxnSp>
          <p:nvCxnSpPr>
            <p:cNvPr id="88" name="直接连接符 87"/>
            <p:cNvCxnSpPr>
              <a:stCxn id="81" idx="7"/>
              <a:endCxn id="80" idx="3"/>
            </p:cNvCxnSpPr>
            <p:nvPr/>
          </p:nvCxnSpPr>
          <p:spPr bwMode="auto">
            <a:xfrm flipV="1">
              <a:off x="9093973" y="4608771"/>
              <a:ext cx="772806" cy="358760"/>
            </a:xfrm>
            <a:prstGeom prst="line">
              <a:avLst/>
            </a:prstGeom>
            <a:solidFill>
              <a:srgbClr val="F3FBFE"/>
            </a:solidFill>
            <a:ln w="19050" cap="flat" cmpd="sng" algn="ctr">
              <a:solidFill>
                <a:srgbClr val="00B0F0"/>
              </a:solidFill>
              <a:prstDash val="solid"/>
              <a:miter lim="800000"/>
            </a:ln>
            <a:effectLst/>
          </p:spPr>
        </p:cxnSp>
        <p:cxnSp>
          <p:nvCxnSpPr>
            <p:cNvPr id="89" name="直接连接符 88"/>
            <p:cNvCxnSpPr>
              <a:stCxn id="82" idx="1"/>
              <a:endCxn id="79" idx="5"/>
            </p:cNvCxnSpPr>
            <p:nvPr/>
          </p:nvCxnSpPr>
          <p:spPr bwMode="auto">
            <a:xfrm flipH="1" flipV="1">
              <a:off x="8841945" y="4608771"/>
              <a:ext cx="772806" cy="358760"/>
            </a:xfrm>
            <a:prstGeom prst="line">
              <a:avLst/>
            </a:prstGeom>
            <a:solidFill>
              <a:srgbClr val="F3FBFE"/>
            </a:solidFill>
            <a:ln w="19050" cap="flat" cmpd="sng" algn="ctr">
              <a:solidFill>
                <a:srgbClr val="00B0F0"/>
              </a:solidFill>
              <a:prstDash val="solid"/>
              <a:miter lim="800000"/>
            </a:ln>
            <a:effectLst/>
          </p:spPr>
        </p:cxnSp>
      </p:grpSp>
      <p:sp>
        <p:nvSpPr>
          <p:cNvPr id="90" name="文本框 89"/>
          <p:cNvSpPr txBox="1"/>
          <p:nvPr/>
        </p:nvSpPr>
        <p:spPr bwMode="auto">
          <a:xfrm>
            <a:off x="1631504" y="3441870"/>
            <a:ext cx="1022650" cy="347170"/>
          </a:xfrm>
          <a:prstGeom prst="rect">
            <a:avLst/>
          </a:prstGeom>
          <a:noFill/>
          <a:ln w="9525">
            <a:noFill/>
            <a:miter lim="800000"/>
            <a:headEnd/>
            <a:tailEnd/>
          </a:ln>
        </p:spPr>
        <p:txBody>
          <a:bodyPr wrap="none" lIns="99980" tIns="49986" rIns="99980" bIns="49986" rtlCol="0">
            <a:spAutoFit/>
          </a:bodyPr>
          <a:lstStyle/>
          <a:p>
            <a:pPr algn="ctr" defTabSz="1001649" eaLnBrk="0" hangingPunct="0"/>
            <a:r>
              <a:rPr lang="zh-CN" altLang="en-US" sz="1600" dirty="0">
                <a:solidFill>
                  <a:srgbClr val="000000"/>
                </a:solidFill>
                <a:cs typeface="Arial" pitchFamily="34" charset="0"/>
              </a:rPr>
              <a:t>星型网络</a:t>
            </a:r>
          </a:p>
        </p:txBody>
      </p:sp>
      <p:sp>
        <p:nvSpPr>
          <p:cNvPr id="91" name="文本框 90"/>
          <p:cNvSpPr txBox="1"/>
          <p:nvPr/>
        </p:nvSpPr>
        <p:spPr bwMode="auto">
          <a:xfrm>
            <a:off x="3825899" y="3441870"/>
            <a:ext cx="1227835" cy="347170"/>
          </a:xfrm>
          <a:prstGeom prst="rect">
            <a:avLst/>
          </a:prstGeom>
          <a:noFill/>
          <a:ln w="9525">
            <a:noFill/>
            <a:miter lim="800000"/>
            <a:headEnd/>
            <a:tailEnd/>
          </a:ln>
        </p:spPr>
        <p:txBody>
          <a:bodyPr wrap="none" lIns="99980" tIns="49986" rIns="99980" bIns="49986" rtlCol="0">
            <a:spAutoFit/>
          </a:bodyPr>
          <a:lstStyle/>
          <a:p>
            <a:pPr algn="ctr" defTabSz="1001649" eaLnBrk="0" hangingPunct="0"/>
            <a:r>
              <a:rPr lang="zh-CN" altLang="en-US" sz="1600" dirty="0">
                <a:solidFill>
                  <a:srgbClr val="000000"/>
                </a:solidFill>
                <a:cs typeface="Arial" pitchFamily="34" charset="0"/>
              </a:rPr>
              <a:t>总线型网络</a:t>
            </a:r>
          </a:p>
        </p:txBody>
      </p:sp>
      <p:sp>
        <p:nvSpPr>
          <p:cNvPr id="92" name="文本框 91"/>
          <p:cNvSpPr txBox="1"/>
          <p:nvPr/>
        </p:nvSpPr>
        <p:spPr bwMode="auto">
          <a:xfrm>
            <a:off x="6481205" y="3441870"/>
            <a:ext cx="1022650" cy="347170"/>
          </a:xfrm>
          <a:prstGeom prst="rect">
            <a:avLst/>
          </a:prstGeom>
          <a:noFill/>
          <a:ln w="9525">
            <a:noFill/>
            <a:miter lim="800000"/>
            <a:headEnd/>
            <a:tailEnd/>
          </a:ln>
        </p:spPr>
        <p:txBody>
          <a:bodyPr wrap="none" lIns="99980" tIns="49986" rIns="99980" bIns="49986" rtlCol="0">
            <a:spAutoFit/>
          </a:bodyPr>
          <a:lstStyle/>
          <a:p>
            <a:pPr algn="ctr" defTabSz="1001649" eaLnBrk="0" hangingPunct="0"/>
            <a:r>
              <a:rPr lang="zh-CN" altLang="en-US" sz="1600" dirty="0">
                <a:solidFill>
                  <a:srgbClr val="000000"/>
                </a:solidFill>
                <a:cs typeface="Arial" pitchFamily="34" charset="0"/>
              </a:rPr>
              <a:t>环型网络</a:t>
            </a:r>
          </a:p>
        </p:txBody>
      </p:sp>
      <p:sp>
        <p:nvSpPr>
          <p:cNvPr id="93" name="文本框 92"/>
          <p:cNvSpPr txBox="1"/>
          <p:nvPr/>
        </p:nvSpPr>
        <p:spPr bwMode="auto">
          <a:xfrm>
            <a:off x="1631503" y="5541669"/>
            <a:ext cx="1022650" cy="347170"/>
          </a:xfrm>
          <a:prstGeom prst="rect">
            <a:avLst/>
          </a:prstGeom>
          <a:noFill/>
          <a:ln w="9525">
            <a:noFill/>
            <a:miter lim="800000"/>
            <a:headEnd/>
            <a:tailEnd/>
          </a:ln>
        </p:spPr>
        <p:txBody>
          <a:bodyPr wrap="none" lIns="99980" tIns="49986" rIns="99980" bIns="49986" rtlCol="0">
            <a:spAutoFit/>
          </a:bodyPr>
          <a:lstStyle/>
          <a:p>
            <a:pPr algn="ctr" defTabSz="1001649" eaLnBrk="0" hangingPunct="0"/>
            <a:r>
              <a:rPr lang="zh-CN" altLang="en-US" sz="1600" dirty="0">
                <a:solidFill>
                  <a:srgbClr val="000000"/>
                </a:solidFill>
                <a:cs typeface="Arial" pitchFamily="34" charset="0"/>
              </a:rPr>
              <a:t>树型网络</a:t>
            </a:r>
          </a:p>
        </p:txBody>
      </p:sp>
      <p:sp>
        <p:nvSpPr>
          <p:cNvPr id="94" name="文本框 93"/>
          <p:cNvSpPr txBox="1"/>
          <p:nvPr/>
        </p:nvSpPr>
        <p:spPr bwMode="auto">
          <a:xfrm>
            <a:off x="3723306" y="5541669"/>
            <a:ext cx="1433020" cy="347170"/>
          </a:xfrm>
          <a:prstGeom prst="rect">
            <a:avLst/>
          </a:prstGeom>
          <a:noFill/>
          <a:ln w="9525">
            <a:noFill/>
            <a:miter lim="800000"/>
            <a:headEnd/>
            <a:tailEnd/>
          </a:ln>
        </p:spPr>
        <p:txBody>
          <a:bodyPr wrap="none" lIns="99980" tIns="49986" rIns="99980" bIns="49986" rtlCol="0">
            <a:spAutoFit/>
          </a:bodyPr>
          <a:lstStyle/>
          <a:p>
            <a:pPr algn="ctr" defTabSz="1001649" eaLnBrk="0" hangingPunct="0"/>
            <a:r>
              <a:rPr lang="zh-CN" altLang="en-US" sz="1600" dirty="0">
                <a:solidFill>
                  <a:srgbClr val="000000"/>
                </a:solidFill>
                <a:cs typeface="Arial" pitchFamily="34" charset="0"/>
              </a:rPr>
              <a:t>全网状型网络</a:t>
            </a:r>
          </a:p>
        </p:txBody>
      </p:sp>
      <p:sp>
        <p:nvSpPr>
          <p:cNvPr id="95" name="文本框 94"/>
          <p:cNvSpPr txBox="1"/>
          <p:nvPr/>
        </p:nvSpPr>
        <p:spPr bwMode="auto">
          <a:xfrm>
            <a:off x="6276020" y="5541669"/>
            <a:ext cx="1433020" cy="347170"/>
          </a:xfrm>
          <a:prstGeom prst="rect">
            <a:avLst/>
          </a:prstGeom>
          <a:noFill/>
          <a:ln w="9525">
            <a:noFill/>
            <a:miter lim="800000"/>
            <a:headEnd/>
            <a:tailEnd/>
          </a:ln>
        </p:spPr>
        <p:txBody>
          <a:bodyPr wrap="none" lIns="99980" tIns="49986" rIns="99980" bIns="49986" rtlCol="0">
            <a:spAutoFit/>
          </a:bodyPr>
          <a:lstStyle/>
          <a:p>
            <a:pPr algn="ctr" defTabSz="1001649" eaLnBrk="0" hangingPunct="0"/>
            <a:r>
              <a:rPr lang="zh-CN" altLang="en-US" sz="1600" dirty="0">
                <a:solidFill>
                  <a:srgbClr val="000000"/>
                </a:solidFill>
                <a:cs typeface="Arial" pitchFamily="34" charset="0"/>
              </a:rPr>
              <a:t>部分网状网络</a:t>
            </a:r>
          </a:p>
        </p:txBody>
      </p:sp>
      <p:grpSp>
        <p:nvGrpSpPr>
          <p:cNvPr id="96" name="组合 95"/>
          <p:cNvGrpSpPr/>
          <p:nvPr/>
        </p:nvGrpSpPr>
        <p:grpSpPr>
          <a:xfrm>
            <a:off x="9192344" y="3189842"/>
            <a:ext cx="1908212" cy="1296144"/>
            <a:chOff x="8976320" y="3429000"/>
            <a:chExt cx="1908212" cy="1296144"/>
          </a:xfrm>
        </p:grpSpPr>
        <p:sp>
          <p:nvSpPr>
            <p:cNvPr id="97" name="流程图: 联系 96"/>
            <p:cNvSpPr/>
            <p:nvPr/>
          </p:nvSpPr>
          <p:spPr bwMode="auto">
            <a:xfrm>
              <a:off x="9840416" y="3429000"/>
              <a:ext cx="180020" cy="180020"/>
            </a:xfrm>
            <a:prstGeom prst="flowChartConnector">
              <a:avLst/>
            </a:prstGeom>
            <a:solidFill>
              <a:srgbClr val="F3FBFE"/>
            </a:solidFill>
            <a:ln w="12700" cap="flat" cmpd="sng" algn="ctr">
              <a:solidFill>
                <a:srgbClr val="00B0F0"/>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zh-CN" altLang="en-US" sz="1600" kern="0">
                <a:solidFill>
                  <a:srgbClr val="1D1D1A"/>
                </a:solidFill>
                <a:latin typeface="Huawei Sans" panose="020C0503030203020204" pitchFamily="34" charset="0"/>
                <a:ea typeface="方正兰亭黑简体" panose="02000000000000000000" pitchFamily="2" charset="-122"/>
              </a:endParaRPr>
            </a:p>
          </p:txBody>
        </p:sp>
        <p:sp>
          <p:nvSpPr>
            <p:cNvPr id="98" name="流程图: 联系 97"/>
            <p:cNvSpPr/>
            <p:nvPr/>
          </p:nvSpPr>
          <p:spPr bwMode="auto">
            <a:xfrm>
              <a:off x="8976320" y="4545124"/>
              <a:ext cx="180020" cy="180020"/>
            </a:xfrm>
            <a:prstGeom prst="flowChartConnector">
              <a:avLst/>
            </a:prstGeom>
            <a:solidFill>
              <a:srgbClr val="F3FBFE"/>
            </a:solidFill>
            <a:ln w="12700" cap="flat" cmpd="sng" algn="ctr">
              <a:solidFill>
                <a:srgbClr val="00B0F0"/>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zh-CN" altLang="en-US" sz="1600" kern="0">
                <a:solidFill>
                  <a:srgbClr val="1D1D1A"/>
                </a:solidFill>
                <a:latin typeface="Huawei Sans" panose="020C0503030203020204" pitchFamily="34" charset="0"/>
                <a:ea typeface="方正兰亭黑简体" panose="02000000000000000000" pitchFamily="2" charset="-122"/>
              </a:endParaRPr>
            </a:p>
          </p:txBody>
        </p:sp>
        <p:sp>
          <p:nvSpPr>
            <p:cNvPr id="99" name="流程图: 联系 98"/>
            <p:cNvSpPr/>
            <p:nvPr/>
          </p:nvSpPr>
          <p:spPr bwMode="auto">
            <a:xfrm>
              <a:off x="9300356" y="3897052"/>
              <a:ext cx="180020" cy="180020"/>
            </a:xfrm>
            <a:prstGeom prst="flowChartConnector">
              <a:avLst/>
            </a:prstGeom>
            <a:solidFill>
              <a:srgbClr val="F3FBFE"/>
            </a:solidFill>
            <a:ln w="12700" cap="flat" cmpd="sng" algn="ctr">
              <a:solidFill>
                <a:srgbClr val="00B0F0"/>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zh-CN" altLang="en-US" sz="1600" kern="0">
                <a:solidFill>
                  <a:srgbClr val="1D1D1A"/>
                </a:solidFill>
                <a:latin typeface="Huawei Sans" panose="020C0503030203020204" pitchFamily="34" charset="0"/>
                <a:ea typeface="方正兰亭黑简体" panose="02000000000000000000" pitchFamily="2" charset="-122"/>
              </a:endParaRPr>
            </a:p>
          </p:txBody>
        </p:sp>
        <p:sp>
          <p:nvSpPr>
            <p:cNvPr id="100" name="流程图: 联系 99"/>
            <p:cNvSpPr/>
            <p:nvPr/>
          </p:nvSpPr>
          <p:spPr bwMode="auto">
            <a:xfrm>
              <a:off x="10380476" y="3897052"/>
              <a:ext cx="180020" cy="180020"/>
            </a:xfrm>
            <a:prstGeom prst="flowChartConnector">
              <a:avLst/>
            </a:prstGeom>
            <a:solidFill>
              <a:srgbClr val="F3FBFE"/>
            </a:solidFill>
            <a:ln w="12700" cap="flat" cmpd="sng" algn="ctr">
              <a:solidFill>
                <a:srgbClr val="00B0F0"/>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zh-CN" altLang="en-US" sz="1600" kern="0">
                <a:solidFill>
                  <a:srgbClr val="1D1D1A"/>
                </a:solidFill>
                <a:latin typeface="Huawei Sans" panose="020C0503030203020204" pitchFamily="34" charset="0"/>
                <a:ea typeface="方正兰亭黑简体" panose="02000000000000000000" pitchFamily="2" charset="-122"/>
              </a:endParaRPr>
            </a:p>
          </p:txBody>
        </p:sp>
        <p:cxnSp>
          <p:nvCxnSpPr>
            <p:cNvPr id="101" name="直接连接符 100"/>
            <p:cNvCxnSpPr>
              <a:stCxn id="100" idx="1"/>
              <a:endCxn id="97" idx="5"/>
            </p:cNvCxnSpPr>
            <p:nvPr/>
          </p:nvCxnSpPr>
          <p:spPr bwMode="auto">
            <a:xfrm flipH="1" flipV="1">
              <a:off x="9994073" y="3582657"/>
              <a:ext cx="412766" cy="340758"/>
            </a:xfrm>
            <a:prstGeom prst="line">
              <a:avLst/>
            </a:prstGeom>
            <a:solidFill>
              <a:srgbClr val="F3FBFE"/>
            </a:solidFill>
            <a:ln w="19050" cap="flat" cmpd="sng" algn="ctr">
              <a:solidFill>
                <a:srgbClr val="00B0F0"/>
              </a:solidFill>
              <a:prstDash val="solid"/>
              <a:miter lim="800000"/>
            </a:ln>
            <a:effectLst/>
          </p:spPr>
        </p:cxnSp>
        <p:cxnSp>
          <p:nvCxnSpPr>
            <p:cNvPr id="102" name="直接连接符 101"/>
            <p:cNvCxnSpPr>
              <a:stCxn id="99" idx="3"/>
              <a:endCxn id="98" idx="0"/>
            </p:cNvCxnSpPr>
            <p:nvPr/>
          </p:nvCxnSpPr>
          <p:spPr bwMode="auto">
            <a:xfrm flipH="1">
              <a:off x="9066330" y="4050709"/>
              <a:ext cx="260389" cy="494415"/>
            </a:xfrm>
            <a:prstGeom prst="line">
              <a:avLst/>
            </a:prstGeom>
            <a:solidFill>
              <a:srgbClr val="F3FBFE"/>
            </a:solidFill>
            <a:ln w="19050" cap="flat" cmpd="sng" algn="ctr">
              <a:solidFill>
                <a:srgbClr val="00B0F0"/>
              </a:solidFill>
              <a:prstDash val="solid"/>
              <a:miter lim="800000"/>
            </a:ln>
            <a:effectLst/>
          </p:spPr>
        </p:cxnSp>
        <p:cxnSp>
          <p:nvCxnSpPr>
            <p:cNvPr id="103" name="直接连接符 102"/>
            <p:cNvCxnSpPr>
              <a:stCxn id="97" idx="3"/>
              <a:endCxn id="99" idx="7"/>
            </p:cNvCxnSpPr>
            <p:nvPr/>
          </p:nvCxnSpPr>
          <p:spPr bwMode="auto">
            <a:xfrm flipH="1">
              <a:off x="9454013" y="3582657"/>
              <a:ext cx="412766" cy="340758"/>
            </a:xfrm>
            <a:prstGeom prst="line">
              <a:avLst/>
            </a:prstGeom>
            <a:solidFill>
              <a:srgbClr val="F3FBFE"/>
            </a:solidFill>
            <a:ln w="19050" cap="flat" cmpd="sng" algn="ctr">
              <a:solidFill>
                <a:srgbClr val="00B0F0"/>
              </a:solidFill>
              <a:prstDash val="solid"/>
              <a:miter lim="800000"/>
            </a:ln>
            <a:effectLst/>
          </p:spPr>
        </p:cxnSp>
        <p:sp>
          <p:nvSpPr>
            <p:cNvPr id="104" name="流程图: 联系 103"/>
            <p:cNvSpPr/>
            <p:nvPr/>
          </p:nvSpPr>
          <p:spPr bwMode="auto">
            <a:xfrm>
              <a:off x="9588388" y="4545124"/>
              <a:ext cx="180020" cy="180020"/>
            </a:xfrm>
            <a:prstGeom prst="flowChartConnector">
              <a:avLst/>
            </a:prstGeom>
            <a:solidFill>
              <a:srgbClr val="F3FBFE"/>
            </a:solidFill>
            <a:ln w="12700" cap="flat" cmpd="sng" algn="ctr">
              <a:solidFill>
                <a:srgbClr val="00B0F0"/>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zh-CN" altLang="en-US" sz="1600" kern="0">
                <a:solidFill>
                  <a:srgbClr val="1D1D1A"/>
                </a:solidFill>
                <a:latin typeface="Huawei Sans" panose="020C0503030203020204" pitchFamily="34" charset="0"/>
                <a:ea typeface="方正兰亭黑简体" panose="02000000000000000000" pitchFamily="2" charset="-122"/>
              </a:endParaRPr>
            </a:p>
          </p:txBody>
        </p:sp>
        <p:cxnSp>
          <p:nvCxnSpPr>
            <p:cNvPr id="105" name="直接连接符 104"/>
            <p:cNvCxnSpPr>
              <a:stCxn id="99" idx="5"/>
              <a:endCxn id="104" idx="0"/>
            </p:cNvCxnSpPr>
            <p:nvPr/>
          </p:nvCxnSpPr>
          <p:spPr bwMode="auto">
            <a:xfrm>
              <a:off x="9454013" y="4050709"/>
              <a:ext cx="224385" cy="494415"/>
            </a:xfrm>
            <a:prstGeom prst="line">
              <a:avLst/>
            </a:prstGeom>
            <a:solidFill>
              <a:srgbClr val="F3FBFE"/>
            </a:solidFill>
            <a:ln w="19050" cap="flat" cmpd="sng" algn="ctr">
              <a:solidFill>
                <a:srgbClr val="00B0F0"/>
              </a:solidFill>
              <a:prstDash val="solid"/>
              <a:miter lim="800000"/>
            </a:ln>
            <a:effectLst/>
          </p:spPr>
        </p:cxnSp>
        <p:sp>
          <p:nvSpPr>
            <p:cNvPr id="106" name="流程图: 联系 105"/>
            <p:cNvSpPr/>
            <p:nvPr/>
          </p:nvSpPr>
          <p:spPr bwMode="auto">
            <a:xfrm>
              <a:off x="10056440" y="4545124"/>
              <a:ext cx="180020" cy="180020"/>
            </a:xfrm>
            <a:prstGeom prst="flowChartConnector">
              <a:avLst/>
            </a:prstGeom>
            <a:solidFill>
              <a:srgbClr val="F3FBFE"/>
            </a:solidFill>
            <a:ln w="12700" cap="flat" cmpd="sng" algn="ctr">
              <a:solidFill>
                <a:srgbClr val="00B0F0"/>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zh-CN" altLang="en-US" sz="1600" kern="0">
                <a:solidFill>
                  <a:srgbClr val="1D1D1A"/>
                </a:solidFill>
                <a:latin typeface="Huawei Sans" panose="020C0503030203020204" pitchFamily="34" charset="0"/>
                <a:ea typeface="方正兰亭黑简体" panose="02000000000000000000" pitchFamily="2" charset="-122"/>
              </a:endParaRPr>
            </a:p>
          </p:txBody>
        </p:sp>
        <p:cxnSp>
          <p:nvCxnSpPr>
            <p:cNvPr id="107" name="直接连接符 106"/>
            <p:cNvCxnSpPr>
              <a:stCxn id="100" idx="3"/>
              <a:endCxn id="106" idx="0"/>
            </p:cNvCxnSpPr>
            <p:nvPr/>
          </p:nvCxnSpPr>
          <p:spPr bwMode="auto">
            <a:xfrm flipH="1">
              <a:off x="10146450" y="4050709"/>
              <a:ext cx="260389" cy="494415"/>
            </a:xfrm>
            <a:prstGeom prst="line">
              <a:avLst/>
            </a:prstGeom>
            <a:solidFill>
              <a:srgbClr val="F3FBFE"/>
            </a:solidFill>
            <a:ln w="19050" cap="flat" cmpd="sng" algn="ctr">
              <a:solidFill>
                <a:srgbClr val="00B0F0"/>
              </a:solidFill>
              <a:prstDash val="solid"/>
              <a:miter lim="800000"/>
            </a:ln>
            <a:effectLst/>
          </p:spPr>
        </p:cxnSp>
        <p:sp>
          <p:nvSpPr>
            <p:cNvPr id="108" name="流程图: 联系 107"/>
            <p:cNvSpPr/>
            <p:nvPr/>
          </p:nvSpPr>
          <p:spPr bwMode="auto">
            <a:xfrm>
              <a:off x="10704512" y="4545124"/>
              <a:ext cx="180020" cy="180020"/>
            </a:xfrm>
            <a:prstGeom prst="flowChartConnector">
              <a:avLst/>
            </a:prstGeom>
            <a:solidFill>
              <a:srgbClr val="F3FBFE"/>
            </a:solidFill>
            <a:ln w="12700" cap="flat" cmpd="sng" algn="ctr">
              <a:solidFill>
                <a:srgbClr val="00B0F0"/>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zh-CN" altLang="en-US" sz="1600" kern="0">
                <a:solidFill>
                  <a:srgbClr val="1D1D1A"/>
                </a:solidFill>
                <a:latin typeface="Huawei Sans" panose="020C0503030203020204" pitchFamily="34" charset="0"/>
                <a:ea typeface="方正兰亭黑简体" panose="02000000000000000000" pitchFamily="2" charset="-122"/>
              </a:endParaRPr>
            </a:p>
          </p:txBody>
        </p:sp>
        <p:cxnSp>
          <p:nvCxnSpPr>
            <p:cNvPr id="109" name="直接连接符 108"/>
            <p:cNvCxnSpPr>
              <a:stCxn id="100" idx="5"/>
              <a:endCxn id="108" idx="0"/>
            </p:cNvCxnSpPr>
            <p:nvPr/>
          </p:nvCxnSpPr>
          <p:spPr bwMode="auto">
            <a:xfrm>
              <a:off x="10534133" y="4050709"/>
              <a:ext cx="260389" cy="494415"/>
            </a:xfrm>
            <a:prstGeom prst="line">
              <a:avLst/>
            </a:prstGeom>
            <a:solidFill>
              <a:srgbClr val="F3FBFE"/>
            </a:solidFill>
            <a:ln w="19050" cap="flat" cmpd="sng" algn="ctr">
              <a:solidFill>
                <a:srgbClr val="00B0F0"/>
              </a:solidFill>
              <a:prstDash val="solid"/>
              <a:miter lim="800000"/>
            </a:ln>
            <a:effectLst/>
          </p:spPr>
        </p:cxnSp>
        <p:cxnSp>
          <p:nvCxnSpPr>
            <p:cNvPr id="110" name="直接连接符 109"/>
            <p:cNvCxnSpPr>
              <a:stCxn id="100" idx="2"/>
              <a:endCxn id="99" idx="6"/>
            </p:cNvCxnSpPr>
            <p:nvPr/>
          </p:nvCxnSpPr>
          <p:spPr bwMode="auto">
            <a:xfrm flipH="1">
              <a:off x="9480376" y="3987062"/>
              <a:ext cx="900100" cy="0"/>
            </a:xfrm>
            <a:prstGeom prst="line">
              <a:avLst/>
            </a:prstGeom>
            <a:solidFill>
              <a:srgbClr val="F3FBFE"/>
            </a:solidFill>
            <a:ln w="12700" cap="flat" cmpd="sng" algn="ctr">
              <a:solidFill>
                <a:srgbClr val="00B0F0"/>
              </a:solidFill>
              <a:prstDash val="solid"/>
              <a:miter lim="800000"/>
            </a:ln>
            <a:effectLst/>
          </p:spPr>
        </p:cxnSp>
        <p:cxnSp>
          <p:nvCxnSpPr>
            <p:cNvPr id="111" name="直接连接符 110"/>
            <p:cNvCxnSpPr>
              <a:stCxn id="100" idx="3"/>
              <a:endCxn id="98" idx="7"/>
            </p:cNvCxnSpPr>
            <p:nvPr/>
          </p:nvCxnSpPr>
          <p:spPr bwMode="auto">
            <a:xfrm flipH="1">
              <a:off x="9129977" y="4050709"/>
              <a:ext cx="1276862" cy="520778"/>
            </a:xfrm>
            <a:prstGeom prst="line">
              <a:avLst/>
            </a:prstGeom>
            <a:solidFill>
              <a:srgbClr val="F3FBFE"/>
            </a:solidFill>
            <a:ln w="19050" cap="flat" cmpd="sng" algn="ctr">
              <a:solidFill>
                <a:srgbClr val="00B0F0"/>
              </a:solidFill>
              <a:prstDash val="solid"/>
              <a:miter lim="800000"/>
            </a:ln>
            <a:effectLst/>
          </p:spPr>
        </p:cxnSp>
        <p:cxnSp>
          <p:nvCxnSpPr>
            <p:cNvPr id="112" name="直接连接符 111"/>
            <p:cNvCxnSpPr>
              <a:stCxn id="100" idx="3"/>
              <a:endCxn id="104" idx="7"/>
            </p:cNvCxnSpPr>
            <p:nvPr/>
          </p:nvCxnSpPr>
          <p:spPr bwMode="auto">
            <a:xfrm flipH="1">
              <a:off x="9742045" y="4050709"/>
              <a:ext cx="664794" cy="520778"/>
            </a:xfrm>
            <a:prstGeom prst="line">
              <a:avLst/>
            </a:prstGeom>
            <a:solidFill>
              <a:srgbClr val="F3FBFE"/>
            </a:solidFill>
            <a:ln w="19050" cap="flat" cmpd="sng" algn="ctr">
              <a:solidFill>
                <a:srgbClr val="00B0F0"/>
              </a:solidFill>
              <a:prstDash val="solid"/>
              <a:miter lim="800000"/>
            </a:ln>
            <a:effectLst/>
          </p:spPr>
        </p:cxnSp>
        <p:cxnSp>
          <p:nvCxnSpPr>
            <p:cNvPr id="113" name="直接连接符 112"/>
            <p:cNvCxnSpPr>
              <a:stCxn id="99" idx="5"/>
              <a:endCxn id="108" idx="1"/>
            </p:cNvCxnSpPr>
            <p:nvPr/>
          </p:nvCxnSpPr>
          <p:spPr bwMode="auto">
            <a:xfrm>
              <a:off x="9454013" y="4050709"/>
              <a:ext cx="1276862" cy="520778"/>
            </a:xfrm>
            <a:prstGeom prst="line">
              <a:avLst/>
            </a:prstGeom>
            <a:solidFill>
              <a:srgbClr val="F3FBFE"/>
            </a:solidFill>
            <a:ln w="19050" cap="flat" cmpd="sng" algn="ctr">
              <a:solidFill>
                <a:srgbClr val="00B0F0"/>
              </a:solidFill>
              <a:prstDash val="solid"/>
              <a:miter lim="800000"/>
            </a:ln>
            <a:effectLst/>
          </p:spPr>
        </p:cxnSp>
        <p:cxnSp>
          <p:nvCxnSpPr>
            <p:cNvPr id="114" name="直接连接符 113"/>
            <p:cNvCxnSpPr>
              <a:stCxn id="99" idx="5"/>
              <a:endCxn id="106" idx="1"/>
            </p:cNvCxnSpPr>
            <p:nvPr/>
          </p:nvCxnSpPr>
          <p:spPr bwMode="auto">
            <a:xfrm>
              <a:off x="9454013" y="4050709"/>
              <a:ext cx="628790" cy="520778"/>
            </a:xfrm>
            <a:prstGeom prst="line">
              <a:avLst/>
            </a:prstGeom>
            <a:solidFill>
              <a:srgbClr val="F3FBFE"/>
            </a:solidFill>
            <a:ln w="19050" cap="flat" cmpd="sng" algn="ctr">
              <a:solidFill>
                <a:srgbClr val="00B0F0"/>
              </a:solidFill>
              <a:prstDash val="solid"/>
              <a:miter lim="800000"/>
            </a:ln>
            <a:effectLst/>
          </p:spPr>
        </p:cxnSp>
      </p:grpSp>
      <p:sp>
        <p:nvSpPr>
          <p:cNvPr id="115" name="文本框 114"/>
          <p:cNvSpPr txBox="1"/>
          <p:nvPr/>
        </p:nvSpPr>
        <p:spPr bwMode="auto">
          <a:xfrm>
            <a:off x="9250027" y="4666006"/>
            <a:ext cx="1843388" cy="347170"/>
          </a:xfrm>
          <a:prstGeom prst="rect">
            <a:avLst/>
          </a:prstGeom>
          <a:noFill/>
          <a:ln w="9525">
            <a:noFill/>
            <a:miter lim="800000"/>
            <a:headEnd/>
            <a:tailEnd/>
          </a:ln>
        </p:spPr>
        <p:txBody>
          <a:bodyPr wrap="none" lIns="99980" tIns="49986" rIns="99980" bIns="49986" rtlCol="0">
            <a:spAutoFit/>
          </a:bodyPr>
          <a:lstStyle/>
          <a:p>
            <a:pPr algn="ctr" defTabSz="1001649" eaLnBrk="0" hangingPunct="0"/>
            <a:r>
              <a:rPr lang="zh-CN" altLang="en-US" sz="1600" dirty="0">
                <a:solidFill>
                  <a:srgbClr val="000000"/>
                </a:solidFill>
                <a:cs typeface="Arial" pitchFamily="34" charset="0"/>
              </a:rPr>
              <a:t>组合型的网络拓扑</a:t>
            </a:r>
          </a:p>
        </p:txBody>
      </p:sp>
      <p:sp>
        <p:nvSpPr>
          <p:cNvPr id="117" name="五边形 116"/>
          <p:cNvSpPr/>
          <p:nvPr/>
        </p:nvSpPr>
        <p:spPr bwMode="auto">
          <a:xfrm>
            <a:off x="10324646" y="126000"/>
            <a:ext cx="900100" cy="213120"/>
          </a:xfrm>
          <a:prstGeom prst="homePlate">
            <a:avLst/>
          </a:prstGeom>
          <a:solidFill>
            <a:schemeClr val="bg1">
              <a:lumMod val="85000"/>
            </a:schemeClr>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fontAlgn="b"/>
            <a:r>
              <a:rPr lang="zh-CN" altLang="en-US" sz="1200" kern="0" dirty="0">
                <a:latin typeface="Huawei Sans" panose="020C0503030203020204" pitchFamily="34" charset="0"/>
                <a:ea typeface="方正兰亭黑简体" panose="02000000000000000000" pitchFamily="2" charset="-122"/>
                <a:cs typeface="Huawei Sans" panose="020C0503030203020204" pitchFamily="34" charset="0"/>
              </a:rPr>
              <a:t>网络类型</a:t>
            </a:r>
          </a:p>
        </p:txBody>
      </p:sp>
      <p:sp>
        <p:nvSpPr>
          <p:cNvPr id="118" name="燕尾形 117"/>
          <p:cNvSpPr/>
          <p:nvPr/>
        </p:nvSpPr>
        <p:spPr bwMode="auto">
          <a:xfrm>
            <a:off x="11140816" y="126000"/>
            <a:ext cx="900000" cy="213120"/>
          </a:xfrm>
          <a:prstGeom prst="chevron">
            <a:avLst/>
          </a:prstGeom>
          <a:solidFill>
            <a:srgbClr val="00B0F0"/>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fontAlgn="b"/>
            <a:r>
              <a:rPr lang="zh-CN" altLang="en-US" sz="1200" b="1" kern="0" dirty="0">
                <a:solidFill>
                  <a:srgbClr val="FFFFFF"/>
                </a:solidFill>
                <a:latin typeface="Huawei Sans" panose="020C0503030203020204" pitchFamily="34" charset="0"/>
                <a:ea typeface="方正兰亭黑简体" panose="02000000000000000000" pitchFamily="2" charset="-122"/>
                <a:cs typeface="Huawei Sans" panose="020C0503030203020204" pitchFamily="34" charset="0"/>
              </a:rPr>
              <a:t>网络拓扑</a:t>
            </a:r>
          </a:p>
        </p:txBody>
      </p:sp>
      <p:sp>
        <p:nvSpPr>
          <p:cNvPr id="119" name="Right Arrow 157"/>
          <p:cNvSpPr/>
          <p:nvPr/>
        </p:nvSpPr>
        <p:spPr>
          <a:xfrm>
            <a:off x="7931683" y="3486223"/>
            <a:ext cx="816112" cy="510518"/>
          </a:xfrm>
          <a:prstGeom prst="rightArrow">
            <a:avLst>
              <a:gd name="adj1" fmla="val 40000"/>
              <a:gd name="adj2" fmla="val 50000"/>
            </a:avLst>
          </a:prstGeom>
          <a:gradFill flip="none" rotWithShape="1">
            <a:gsLst>
              <a:gs pos="15000">
                <a:schemeClr val="accent1">
                  <a:lumMod val="5000"/>
                  <a:lumOff val="95000"/>
                  <a:alpha val="0"/>
                </a:schemeClr>
              </a:gs>
              <a:gs pos="81000">
                <a:srgbClr val="99DFF9"/>
              </a:gs>
            </a:gsLst>
            <a:lin ang="0" scaled="1"/>
            <a:tileRect/>
          </a:gradFill>
          <a:ln w="15875">
            <a:gradFill flip="none" rotWithShape="1">
              <a:gsLst>
                <a:gs pos="0">
                  <a:schemeClr val="accent1">
                    <a:lumMod val="5000"/>
                    <a:lumOff val="95000"/>
                  </a:schemeClr>
                </a:gs>
                <a:gs pos="100000">
                  <a:srgbClr val="00B0F0"/>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Tree>
    <p:extLst>
      <p:ext uri="{BB962C8B-B14F-4D97-AF65-F5344CB8AC3E}">
        <p14:creationId xmlns:p14="http://schemas.microsoft.com/office/powerpoint/2010/main" val="406909859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170816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10"/>
          </p:nvPr>
        </p:nvSpPr>
        <p:spPr/>
        <p:txBody>
          <a:bodyPr/>
          <a:lstStyle/>
          <a:p>
            <a:r>
              <a:rPr lang="zh-CN" altLang="en-US" dirty="0" smtClean="0">
                <a:solidFill>
                  <a:schemeClr val="bg1">
                    <a:lumMod val="50000"/>
                  </a:schemeClr>
                </a:solidFill>
              </a:rPr>
              <a:t>通信与网络</a:t>
            </a:r>
          </a:p>
          <a:p>
            <a:r>
              <a:rPr lang="zh-CN" altLang="en-US" dirty="0" smtClean="0">
                <a:solidFill>
                  <a:schemeClr val="bg1">
                    <a:lumMod val="50000"/>
                  </a:schemeClr>
                </a:solidFill>
              </a:rPr>
              <a:t>网络类型与网络拓扑</a:t>
            </a:r>
          </a:p>
          <a:p>
            <a:r>
              <a:rPr lang="zh-CN" altLang="en-US" b="1" dirty="0" smtClean="0"/>
              <a:t>网络工程与网络工程师</a:t>
            </a:r>
            <a:endParaRPr lang="zh-CN" altLang="en-US" b="1" dirty="0"/>
          </a:p>
        </p:txBody>
      </p:sp>
    </p:spTree>
    <p:extLst>
      <p:ext uri="{BB962C8B-B14F-4D97-AF65-F5344CB8AC3E}">
        <p14:creationId xmlns:p14="http://schemas.microsoft.com/office/powerpoint/2010/main" val="148726164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smtClean="0"/>
              <a:t>网络工程</a:t>
            </a:r>
            <a:endParaRPr lang="zh-CN" altLang="en-US" dirty="0"/>
          </a:p>
        </p:txBody>
      </p:sp>
      <p:sp>
        <p:nvSpPr>
          <p:cNvPr id="4" name="文本占位符 3"/>
          <p:cNvSpPr>
            <a:spLocks noGrp="1"/>
          </p:cNvSpPr>
          <p:nvPr>
            <p:ph type="body" sz="quarter" idx="10"/>
          </p:nvPr>
        </p:nvSpPr>
        <p:spPr>
          <a:xfrm>
            <a:off x="468317" y="1233488"/>
            <a:ext cx="11276183" cy="2457000"/>
          </a:xfrm>
        </p:spPr>
        <p:txBody>
          <a:bodyPr/>
          <a:lstStyle/>
          <a:p>
            <a:r>
              <a:rPr lang="zh-CN" altLang="en-US" sz="2000" dirty="0" smtClean="0"/>
              <a:t>网络工程：</a:t>
            </a:r>
          </a:p>
          <a:p>
            <a:pPr lvl="1"/>
            <a:r>
              <a:rPr lang="zh-CN" altLang="en-US" sz="1800" dirty="0" smtClean="0"/>
              <a:t>在信息系统工程方法和完善的组织机构指导下，根据网络应用的需求，按照计算机网络系统的标准、规范和技术，规划设计可行性方案，将计算机网络硬件设备、软件和技术系统地集成在一起，以成为满足用户需求、高性价比的网络系统的组建工作。</a:t>
            </a:r>
          </a:p>
          <a:p>
            <a:r>
              <a:rPr lang="zh-CN" altLang="en-US" sz="2000" dirty="0" smtClean="0"/>
              <a:t>网络工程所涵盖的技术模块：</a:t>
            </a:r>
            <a:endParaRPr lang="en-US" altLang="zh-CN" sz="2000" dirty="0" smtClean="0"/>
          </a:p>
          <a:p>
            <a:pPr lvl="1"/>
            <a:endParaRPr lang="zh-CN" altLang="en-US" sz="1800" dirty="0"/>
          </a:p>
        </p:txBody>
      </p:sp>
      <p:grpSp>
        <p:nvGrpSpPr>
          <p:cNvPr id="28" name="组合 27"/>
          <p:cNvGrpSpPr/>
          <p:nvPr/>
        </p:nvGrpSpPr>
        <p:grpSpPr>
          <a:xfrm>
            <a:off x="5097032" y="3134627"/>
            <a:ext cx="2539289" cy="3239037"/>
            <a:chOff x="8018202" y="3024102"/>
            <a:chExt cx="2539289" cy="3239037"/>
          </a:xfrm>
        </p:grpSpPr>
        <p:sp>
          <p:nvSpPr>
            <p:cNvPr id="29" name="îṣ1îḑé"/>
            <p:cNvSpPr/>
            <p:nvPr/>
          </p:nvSpPr>
          <p:spPr bwMode="auto">
            <a:xfrm>
              <a:off x="8418694" y="5273850"/>
              <a:ext cx="1833776" cy="412651"/>
            </a:xfrm>
            <a:custGeom>
              <a:avLst/>
              <a:gdLst>
                <a:gd name="T0" fmla="*/ 831 w 1419"/>
                <a:gd name="T1" fmla="*/ 0 h 362"/>
                <a:gd name="T2" fmla="*/ 831 w 1419"/>
                <a:gd name="T3" fmla="*/ 24 h 362"/>
                <a:gd name="T4" fmla="*/ 835 w 1419"/>
                <a:gd name="T5" fmla="*/ 37 h 362"/>
                <a:gd name="T6" fmla="*/ 847 w 1419"/>
                <a:gd name="T7" fmla="*/ 60 h 362"/>
                <a:gd name="T8" fmla="*/ 858 w 1419"/>
                <a:gd name="T9" fmla="*/ 99 h 362"/>
                <a:gd name="T10" fmla="*/ 858 w 1419"/>
                <a:gd name="T11" fmla="*/ 100 h 362"/>
                <a:gd name="T12" fmla="*/ 858 w 1419"/>
                <a:gd name="T13" fmla="*/ 101 h 362"/>
                <a:gd name="T14" fmla="*/ 858 w 1419"/>
                <a:gd name="T15" fmla="*/ 101 h 362"/>
                <a:gd name="T16" fmla="*/ 791 w 1419"/>
                <a:gd name="T17" fmla="*/ 154 h 362"/>
                <a:gd name="T18" fmla="*/ 724 w 1419"/>
                <a:gd name="T19" fmla="*/ 96 h 362"/>
                <a:gd name="T20" fmla="*/ 724 w 1419"/>
                <a:gd name="T21" fmla="*/ 96 h 362"/>
                <a:gd name="T22" fmla="*/ 735 w 1419"/>
                <a:gd name="T23" fmla="*/ 60 h 362"/>
                <a:gd name="T24" fmla="*/ 746 w 1419"/>
                <a:gd name="T25" fmla="*/ 39 h 362"/>
                <a:gd name="T26" fmla="*/ 750 w 1419"/>
                <a:gd name="T27" fmla="*/ 24 h 362"/>
                <a:gd name="T28" fmla="*/ 751 w 1419"/>
                <a:gd name="T29" fmla="*/ 24 h 362"/>
                <a:gd name="T30" fmla="*/ 751 w 1419"/>
                <a:gd name="T31" fmla="*/ 0 h 362"/>
                <a:gd name="T32" fmla="*/ 30 w 1419"/>
                <a:gd name="T33" fmla="*/ 0 h 362"/>
                <a:gd name="T34" fmla="*/ 0 w 1419"/>
                <a:gd name="T35" fmla="*/ 161 h 362"/>
                <a:gd name="T36" fmla="*/ 876 w 1419"/>
                <a:gd name="T37" fmla="*/ 362 h 362"/>
                <a:gd name="T38" fmla="*/ 953 w 1419"/>
                <a:gd name="T39" fmla="*/ 133 h 362"/>
                <a:gd name="T40" fmla="*/ 1362 w 1419"/>
                <a:gd name="T41" fmla="*/ 133 h 362"/>
                <a:gd name="T42" fmla="*/ 1419 w 1419"/>
                <a:gd name="T43" fmla="*/ 0 h 362"/>
                <a:gd name="T44" fmla="*/ 831 w 1419"/>
                <a:gd name="T45" fmla="*/ 0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419" h="362">
                  <a:moveTo>
                    <a:pt x="831" y="0"/>
                  </a:moveTo>
                  <a:cubicBezTo>
                    <a:pt x="831" y="24"/>
                    <a:pt x="831" y="24"/>
                    <a:pt x="831" y="24"/>
                  </a:cubicBezTo>
                  <a:cubicBezTo>
                    <a:pt x="835" y="37"/>
                    <a:pt x="835" y="37"/>
                    <a:pt x="835" y="37"/>
                  </a:cubicBezTo>
                  <a:cubicBezTo>
                    <a:pt x="838" y="46"/>
                    <a:pt x="840" y="50"/>
                    <a:pt x="847" y="60"/>
                  </a:cubicBezTo>
                  <a:cubicBezTo>
                    <a:pt x="856" y="71"/>
                    <a:pt x="859" y="84"/>
                    <a:pt x="858" y="99"/>
                  </a:cubicBezTo>
                  <a:cubicBezTo>
                    <a:pt x="858" y="99"/>
                    <a:pt x="858" y="100"/>
                    <a:pt x="858" y="100"/>
                  </a:cubicBezTo>
                  <a:cubicBezTo>
                    <a:pt x="858" y="101"/>
                    <a:pt x="858" y="101"/>
                    <a:pt x="858" y="101"/>
                  </a:cubicBezTo>
                  <a:cubicBezTo>
                    <a:pt x="858" y="101"/>
                    <a:pt x="858" y="101"/>
                    <a:pt x="858" y="101"/>
                  </a:cubicBezTo>
                  <a:cubicBezTo>
                    <a:pt x="855" y="130"/>
                    <a:pt x="826" y="154"/>
                    <a:pt x="791" y="154"/>
                  </a:cubicBezTo>
                  <a:cubicBezTo>
                    <a:pt x="754" y="154"/>
                    <a:pt x="724" y="128"/>
                    <a:pt x="724" y="96"/>
                  </a:cubicBezTo>
                  <a:cubicBezTo>
                    <a:pt x="724" y="96"/>
                    <a:pt x="724" y="96"/>
                    <a:pt x="724" y="96"/>
                  </a:cubicBezTo>
                  <a:cubicBezTo>
                    <a:pt x="723" y="82"/>
                    <a:pt x="727" y="71"/>
                    <a:pt x="735" y="60"/>
                  </a:cubicBezTo>
                  <a:cubicBezTo>
                    <a:pt x="741" y="51"/>
                    <a:pt x="744" y="47"/>
                    <a:pt x="746" y="39"/>
                  </a:cubicBezTo>
                  <a:cubicBezTo>
                    <a:pt x="750" y="24"/>
                    <a:pt x="750" y="24"/>
                    <a:pt x="750" y="24"/>
                  </a:cubicBezTo>
                  <a:cubicBezTo>
                    <a:pt x="751" y="24"/>
                    <a:pt x="751" y="24"/>
                    <a:pt x="751" y="24"/>
                  </a:cubicBezTo>
                  <a:cubicBezTo>
                    <a:pt x="751" y="0"/>
                    <a:pt x="751" y="0"/>
                    <a:pt x="751" y="0"/>
                  </a:cubicBezTo>
                  <a:cubicBezTo>
                    <a:pt x="30" y="0"/>
                    <a:pt x="30" y="0"/>
                    <a:pt x="30" y="0"/>
                  </a:cubicBezTo>
                  <a:cubicBezTo>
                    <a:pt x="18" y="87"/>
                    <a:pt x="0" y="161"/>
                    <a:pt x="0" y="161"/>
                  </a:cubicBezTo>
                  <a:cubicBezTo>
                    <a:pt x="876" y="362"/>
                    <a:pt x="876" y="362"/>
                    <a:pt x="876" y="362"/>
                  </a:cubicBezTo>
                  <a:cubicBezTo>
                    <a:pt x="876" y="362"/>
                    <a:pt x="908" y="149"/>
                    <a:pt x="953" y="133"/>
                  </a:cubicBezTo>
                  <a:cubicBezTo>
                    <a:pt x="997" y="117"/>
                    <a:pt x="1278" y="237"/>
                    <a:pt x="1362" y="133"/>
                  </a:cubicBezTo>
                  <a:cubicBezTo>
                    <a:pt x="1399" y="87"/>
                    <a:pt x="1414" y="40"/>
                    <a:pt x="1419" y="0"/>
                  </a:cubicBezTo>
                  <a:lnTo>
                    <a:pt x="831" y="0"/>
                  </a:lnTo>
                  <a:close/>
                </a:path>
              </a:pathLst>
            </a:custGeom>
            <a:solidFill>
              <a:srgbClr val="54BAED"/>
            </a:solidFill>
            <a:ln>
              <a:noFill/>
            </a:ln>
          </p:spPr>
          <p:txBody>
            <a:bodyPr anchor="ctr"/>
            <a:lstStyle/>
            <a:p>
              <a:pPr algn="ctr"/>
              <a:endParaRPr/>
            </a:p>
          </p:txBody>
        </p:sp>
        <p:sp>
          <p:nvSpPr>
            <p:cNvPr id="30" name="ísliḋè"/>
            <p:cNvSpPr/>
            <p:nvPr/>
          </p:nvSpPr>
          <p:spPr bwMode="auto">
            <a:xfrm>
              <a:off x="9726277" y="3546078"/>
              <a:ext cx="644069" cy="491965"/>
            </a:xfrm>
            <a:custGeom>
              <a:avLst/>
              <a:gdLst>
                <a:gd name="T0" fmla="*/ 382 w 498"/>
                <a:gd name="T1" fmla="*/ 0 h 432"/>
                <a:gd name="T2" fmla="*/ 0 w 498"/>
                <a:gd name="T3" fmla="*/ 0 h 432"/>
                <a:gd name="T4" fmla="*/ 0 w 498"/>
                <a:gd name="T5" fmla="*/ 432 h 432"/>
                <a:gd name="T6" fmla="*/ 65 w 498"/>
                <a:gd name="T7" fmla="*/ 432 h 432"/>
                <a:gd name="T8" fmla="*/ 65 w 498"/>
                <a:gd name="T9" fmla="*/ 420 h 432"/>
                <a:gd name="T10" fmla="*/ 62 w 498"/>
                <a:gd name="T11" fmla="*/ 407 h 432"/>
                <a:gd name="T12" fmla="*/ 49 w 498"/>
                <a:gd name="T13" fmla="*/ 384 h 432"/>
                <a:gd name="T14" fmla="*/ 39 w 498"/>
                <a:gd name="T15" fmla="*/ 345 h 432"/>
                <a:gd name="T16" fmla="*/ 39 w 498"/>
                <a:gd name="T17" fmla="*/ 344 h 432"/>
                <a:gd name="T18" fmla="*/ 39 w 498"/>
                <a:gd name="T19" fmla="*/ 343 h 432"/>
                <a:gd name="T20" fmla="*/ 39 w 498"/>
                <a:gd name="T21" fmla="*/ 343 h 432"/>
                <a:gd name="T22" fmla="*/ 106 w 498"/>
                <a:gd name="T23" fmla="*/ 290 h 432"/>
                <a:gd name="T24" fmla="*/ 173 w 498"/>
                <a:gd name="T25" fmla="*/ 348 h 432"/>
                <a:gd name="T26" fmla="*/ 173 w 498"/>
                <a:gd name="T27" fmla="*/ 348 h 432"/>
                <a:gd name="T28" fmla="*/ 162 w 498"/>
                <a:gd name="T29" fmla="*/ 384 h 432"/>
                <a:gd name="T30" fmla="*/ 150 w 498"/>
                <a:gd name="T31" fmla="*/ 405 h 432"/>
                <a:gd name="T32" fmla="*/ 146 w 498"/>
                <a:gd name="T33" fmla="*/ 420 h 432"/>
                <a:gd name="T34" fmla="*/ 146 w 498"/>
                <a:gd name="T35" fmla="*/ 420 h 432"/>
                <a:gd name="T36" fmla="*/ 146 w 498"/>
                <a:gd name="T37" fmla="*/ 432 h 432"/>
                <a:gd name="T38" fmla="*/ 491 w 498"/>
                <a:gd name="T39" fmla="*/ 432 h 432"/>
                <a:gd name="T40" fmla="*/ 382 w 498"/>
                <a:gd name="T41" fmla="*/ 0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98" h="432">
                  <a:moveTo>
                    <a:pt x="382" y="0"/>
                  </a:moveTo>
                  <a:cubicBezTo>
                    <a:pt x="0" y="0"/>
                    <a:pt x="0" y="0"/>
                    <a:pt x="0" y="0"/>
                  </a:cubicBezTo>
                  <a:cubicBezTo>
                    <a:pt x="0" y="432"/>
                    <a:pt x="0" y="432"/>
                    <a:pt x="0" y="432"/>
                  </a:cubicBezTo>
                  <a:cubicBezTo>
                    <a:pt x="65" y="432"/>
                    <a:pt x="65" y="432"/>
                    <a:pt x="65" y="432"/>
                  </a:cubicBezTo>
                  <a:cubicBezTo>
                    <a:pt x="65" y="420"/>
                    <a:pt x="65" y="420"/>
                    <a:pt x="65" y="420"/>
                  </a:cubicBezTo>
                  <a:cubicBezTo>
                    <a:pt x="62" y="407"/>
                    <a:pt x="62" y="407"/>
                    <a:pt x="62" y="407"/>
                  </a:cubicBezTo>
                  <a:cubicBezTo>
                    <a:pt x="59" y="398"/>
                    <a:pt x="56" y="394"/>
                    <a:pt x="49" y="384"/>
                  </a:cubicBezTo>
                  <a:cubicBezTo>
                    <a:pt x="41" y="373"/>
                    <a:pt x="37" y="360"/>
                    <a:pt x="39" y="345"/>
                  </a:cubicBezTo>
                  <a:cubicBezTo>
                    <a:pt x="39" y="345"/>
                    <a:pt x="39" y="344"/>
                    <a:pt x="39" y="344"/>
                  </a:cubicBezTo>
                  <a:cubicBezTo>
                    <a:pt x="39" y="343"/>
                    <a:pt x="39" y="343"/>
                    <a:pt x="39" y="343"/>
                  </a:cubicBezTo>
                  <a:cubicBezTo>
                    <a:pt x="39" y="343"/>
                    <a:pt x="39" y="343"/>
                    <a:pt x="39" y="343"/>
                  </a:cubicBezTo>
                  <a:cubicBezTo>
                    <a:pt x="42" y="314"/>
                    <a:pt x="71" y="290"/>
                    <a:pt x="106" y="290"/>
                  </a:cubicBezTo>
                  <a:cubicBezTo>
                    <a:pt x="143" y="290"/>
                    <a:pt x="173" y="316"/>
                    <a:pt x="173" y="348"/>
                  </a:cubicBezTo>
                  <a:cubicBezTo>
                    <a:pt x="173" y="348"/>
                    <a:pt x="173" y="348"/>
                    <a:pt x="173" y="348"/>
                  </a:cubicBezTo>
                  <a:cubicBezTo>
                    <a:pt x="173" y="362"/>
                    <a:pt x="170" y="373"/>
                    <a:pt x="162" y="384"/>
                  </a:cubicBezTo>
                  <a:cubicBezTo>
                    <a:pt x="156" y="393"/>
                    <a:pt x="153" y="397"/>
                    <a:pt x="150" y="405"/>
                  </a:cubicBezTo>
                  <a:cubicBezTo>
                    <a:pt x="146" y="420"/>
                    <a:pt x="146" y="420"/>
                    <a:pt x="146" y="420"/>
                  </a:cubicBezTo>
                  <a:cubicBezTo>
                    <a:pt x="146" y="420"/>
                    <a:pt x="146" y="420"/>
                    <a:pt x="146" y="420"/>
                  </a:cubicBezTo>
                  <a:cubicBezTo>
                    <a:pt x="146" y="432"/>
                    <a:pt x="146" y="432"/>
                    <a:pt x="146" y="432"/>
                  </a:cubicBezTo>
                  <a:cubicBezTo>
                    <a:pt x="491" y="432"/>
                    <a:pt x="491" y="432"/>
                    <a:pt x="491" y="432"/>
                  </a:cubicBezTo>
                  <a:cubicBezTo>
                    <a:pt x="498" y="320"/>
                    <a:pt x="483" y="157"/>
                    <a:pt x="382" y="0"/>
                  </a:cubicBezTo>
                  <a:close/>
                </a:path>
              </a:pathLst>
            </a:custGeom>
            <a:solidFill>
              <a:srgbClr val="FFC000"/>
            </a:solidFill>
            <a:ln>
              <a:noFill/>
            </a:ln>
          </p:spPr>
          <p:txBody>
            <a:bodyPr anchor="ctr"/>
            <a:lstStyle/>
            <a:p>
              <a:pPr algn="ctr"/>
              <a:endParaRPr/>
            </a:p>
          </p:txBody>
        </p:sp>
        <p:sp>
          <p:nvSpPr>
            <p:cNvPr id="31" name="iṩ1ïḍe"/>
            <p:cNvSpPr/>
            <p:nvPr/>
          </p:nvSpPr>
          <p:spPr bwMode="auto">
            <a:xfrm>
              <a:off x="8185371" y="4463554"/>
              <a:ext cx="961899" cy="726695"/>
            </a:xfrm>
            <a:custGeom>
              <a:avLst/>
              <a:gdLst>
                <a:gd name="connsiteX0" fmla="*/ 852539 w 1200150"/>
                <a:gd name="connsiteY0" fmla="*/ 0 h 1076325"/>
                <a:gd name="connsiteX1" fmla="*/ 928585 w 1200150"/>
                <a:gd name="connsiteY1" fmla="*/ 62551 h 1076325"/>
                <a:gd name="connsiteX2" fmla="*/ 915066 w 1200150"/>
                <a:gd name="connsiteY2" fmla="*/ 111578 h 1076325"/>
                <a:gd name="connsiteX3" fmla="*/ 889717 w 1200150"/>
                <a:gd name="connsiteY3" fmla="*/ 158915 h 1076325"/>
                <a:gd name="connsiteX4" fmla="*/ 882957 w 1200150"/>
                <a:gd name="connsiteY4" fmla="*/ 187655 h 1076325"/>
                <a:gd name="connsiteX5" fmla="*/ 882957 w 1200150"/>
                <a:gd name="connsiteY5" fmla="*/ 323562 h 1076325"/>
                <a:gd name="connsiteX6" fmla="*/ 882957 w 1200150"/>
                <a:gd name="connsiteY6" fmla="*/ 347662 h 1076325"/>
                <a:gd name="connsiteX7" fmla="*/ 1200150 w 1200150"/>
                <a:gd name="connsiteY7" fmla="*/ 347662 h 1076325"/>
                <a:gd name="connsiteX8" fmla="*/ 1200150 w 1200150"/>
                <a:gd name="connsiteY8" fmla="*/ 1076325 h 1076325"/>
                <a:gd name="connsiteX9" fmla="*/ 369667 w 1200150"/>
                <a:gd name="connsiteY9" fmla="*/ 1076325 h 1076325"/>
                <a:gd name="connsiteX10" fmla="*/ 332531 w 1200150"/>
                <a:gd name="connsiteY10" fmla="*/ 765969 h 1076325"/>
                <a:gd name="connsiteX11" fmla="*/ 0 w 1200150"/>
                <a:gd name="connsiteY11" fmla="*/ 347662 h 1076325"/>
                <a:gd name="connsiteX12" fmla="*/ 334219 w 1200150"/>
                <a:gd name="connsiteY12" fmla="*/ 347662 h 1076325"/>
                <a:gd name="connsiteX13" fmla="*/ 334219 w 1200150"/>
                <a:gd name="connsiteY13" fmla="*/ 374650 h 1076325"/>
                <a:gd name="connsiteX14" fmla="*/ 327467 w 1200150"/>
                <a:gd name="connsiteY14" fmla="*/ 401637 h 1076325"/>
                <a:gd name="connsiteX15" fmla="*/ 307211 w 1200150"/>
                <a:gd name="connsiteY15" fmla="*/ 435372 h 1076325"/>
                <a:gd name="connsiteX16" fmla="*/ 288644 w 1200150"/>
                <a:gd name="connsiteY16" fmla="*/ 496094 h 1076325"/>
                <a:gd name="connsiteX17" fmla="*/ 401738 w 1200150"/>
                <a:gd name="connsiteY17" fmla="*/ 593923 h 1076325"/>
                <a:gd name="connsiteX18" fmla="*/ 514832 w 1200150"/>
                <a:gd name="connsiteY18" fmla="*/ 504527 h 1076325"/>
                <a:gd name="connsiteX19" fmla="*/ 514832 w 1200150"/>
                <a:gd name="connsiteY19" fmla="*/ 502840 h 1076325"/>
                <a:gd name="connsiteX20" fmla="*/ 514832 w 1200150"/>
                <a:gd name="connsiteY20" fmla="*/ 501154 h 1076325"/>
                <a:gd name="connsiteX21" fmla="*/ 497953 w 1200150"/>
                <a:gd name="connsiteY21" fmla="*/ 435372 h 1076325"/>
                <a:gd name="connsiteX22" fmla="*/ 476009 w 1200150"/>
                <a:gd name="connsiteY22" fmla="*/ 396577 h 1076325"/>
                <a:gd name="connsiteX23" fmla="*/ 470945 w 1200150"/>
                <a:gd name="connsiteY23" fmla="*/ 374650 h 1076325"/>
                <a:gd name="connsiteX24" fmla="*/ 470945 w 1200150"/>
                <a:gd name="connsiteY24" fmla="*/ 347662 h 1076325"/>
                <a:gd name="connsiteX25" fmla="*/ 820430 w 1200150"/>
                <a:gd name="connsiteY25" fmla="*/ 347662 h 1076325"/>
                <a:gd name="connsiteX26" fmla="*/ 820430 w 1200150"/>
                <a:gd name="connsiteY26" fmla="*/ 340996 h 1076325"/>
                <a:gd name="connsiteX27" fmla="*/ 820430 w 1200150"/>
                <a:gd name="connsiteY27" fmla="*/ 187655 h 1076325"/>
                <a:gd name="connsiteX28" fmla="*/ 811980 w 1200150"/>
                <a:gd name="connsiteY28" fmla="*/ 155534 h 1076325"/>
                <a:gd name="connsiteX29" fmla="*/ 786631 w 1200150"/>
                <a:gd name="connsiteY29" fmla="*/ 111578 h 1076325"/>
                <a:gd name="connsiteX30" fmla="*/ 774802 w 1200150"/>
                <a:gd name="connsiteY30" fmla="*/ 65933 h 1076325"/>
                <a:gd name="connsiteX31" fmla="*/ 852539 w 1200150"/>
                <a:gd name="connsiteY31" fmla="*/ 0 h 1076325"/>
                <a:gd name="connsiteX0" fmla="*/ 852539 w 1332943"/>
                <a:gd name="connsiteY0" fmla="*/ 0 h 1130300"/>
                <a:gd name="connsiteX1" fmla="*/ 928585 w 1332943"/>
                <a:gd name="connsiteY1" fmla="*/ 62551 h 1130300"/>
                <a:gd name="connsiteX2" fmla="*/ 915066 w 1332943"/>
                <a:gd name="connsiteY2" fmla="*/ 111578 h 1130300"/>
                <a:gd name="connsiteX3" fmla="*/ 889717 w 1332943"/>
                <a:gd name="connsiteY3" fmla="*/ 158915 h 1130300"/>
                <a:gd name="connsiteX4" fmla="*/ 882957 w 1332943"/>
                <a:gd name="connsiteY4" fmla="*/ 187655 h 1130300"/>
                <a:gd name="connsiteX5" fmla="*/ 882957 w 1332943"/>
                <a:gd name="connsiteY5" fmla="*/ 323562 h 1130300"/>
                <a:gd name="connsiteX6" fmla="*/ 882957 w 1332943"/>
                <a:gd name="connsiteY6" fmla="*/ 347662 h 1130300"/>
                <a:gd name="connsiteX7" fmla="*/ 1330800 w 1332943"/>
                <a:gd name="connsiteY7" fmla="*/ 347662 h 1130300"/>
                <a:gd name="connsiteX8" fmla="*/ 1200150 w 1332943"/>
                <a:gd name="connsiteY8" fmla="*/ 1076325 h 1130300"/>
                <a:gd name="connsiteX9" fmla="*/ 369667 w 1332943"/>
                <a:gd name="connsiteY9" fmla="*/ 1076325 h 1130300"/>
                <a:gd name="connsiteX10" fmla="*/ 332531 w 1332943"/>
                <a:gd name="connsiteY10" fmla="*/ 765969 h 1130300"/>
                <a:gd name="connsiteX11" fmla="*/ 0 w 1332943"/>
                <a:gd name="connsiteY11" fmla="*/ 347662 h 1130300"/>
                <a:gd name="connsiteX12" fmla="*/ 334219 w 1332943"/>
                <a:gd name="connsiteY12" fmla="*/ 347662 h 1130300"/>
                <a:gd name="connsiteX13" fmla="*/ 334219 w 1332943"/>
                <a:gd name="connsiteY13" fmla="*/ 374650 h 1130300"/>
                <a:gd name="connsiteX14" fmla="*/ 327467 w 1332943"/>
                <a:gd name="connsiteY14" fmla="*/ 401637 h 1130300"/>
                <a:gd name="connsiteX15" fmla="*/ 307211 w 1332943"/>
                <a:gd name="connsiteY15" fmla="*/ 435372 h 1130300"/>
                <a:gd name="connsiteX16" fmla="*/ 288644 w 1332943"/>
                <a:gd name="connsiteY16" fmla="*/ 496094 h 1130300"/>
                <a:gd name="connsiteX17" fmla="*/ 401738 w 1332943"/>
                <a:gd name="connsiteY17" fmla="*/ 593923 h 1130300"/>
                <a:gd name="connsiteX18" fmla="*/ 514832 w 1332943"/>
                <a:gd name="connsiteY18" fmla="*/ 504527 h 1130300"/>
                <a:gd name="connsiteX19" fmla="*/ 514832 w 1332943"/>
                <a:gd name="connsiteY19" fmla="*/ 502840 h 1130300"/>
                <a:gd name="connsiteX20" fmla="*/ 514832 w 1332943"/>
                <a:gd name="connsiteY20" fmla="*/ 501154 h 1130300"/>
                <a:gd name="connsiteX21" fmla="*/ 497953 w 1332943"/>
                <a:gd name="connsiteY21" fmla="*/ 435372 h 1130300"/>
                <a:gd name="connsiteX22" fmla="*/ 476009 w 1332943"/>
                <a:gd name="connsiteY22" fmla="*/ 396577 h 1130300"/>
                <a:gd name="connsiteX23" fmla="*/ 470945 w 1332943"/>
                <a:gd name="connsiteY23" fmla="*/ 374650 h 1130300"/>
                <a:gd name="connsiteX24" fmla="*/ 470945 w 1332943"/>
                <a:gd name="connsiteY24" fmla="*/ 347662 h 1130300"/>
                <a:gd name="connsiteX25" fmla="*/ 820430 w 1332943"/>
                <a:gd name="connsiteY25" fmla="*/ 347662 h 1130300"/>
                <a:gd name="connsiteX26" fmla="*/ 820430 w 1332943"/>
                <a:gd name="connsiteY26" fmla="*/ 340996 h 1130300"/>
                <a:gd name="connsiteX27" fmla="*/ 820430 w 1332943"/>
                <a:gd name="connsiteY27" fmla="*/ 187655 h 1130300"/>
                <a:gd name="connsiteX28" fmla="*/ 811980 w 1332943"/>
                <a:gd name="connsiteY28" fmla="*/ 155534 h 1130300"/>
                <a:gd name="connsiteX29" fmla="*/ 786631 w 1332943"/>
                <a:gd name="connsiteY29" fmla="*/ 111578 h 1130300"/>
                <a:gd name="connsiteX30" fmla="*/ 774802 w 1332943"/>
                <a:gd name="connsiteY30" fmla="*/ 65933 h 1130300"/>
                <a:gd name="connsiteX31" fmla="*/ 852539 w 1332943"/>
                <a:gd name="connsiteY31" fmla="*/ 0 h 1130300"/>
                <a:gd name="connsiteX0" fmla="*/ 852539 w 1416122"/>
                <a:gd name="connsiteY0" fmla="*/ 0 h 1115230"/>
                <a:gd name="connsiteX1" fmla="*/ 928585 w 1416122"/>
                <a:gd name="connsiteY1" fmla="*/ 62551 h 1115230"/>
                <a:gd name="connsiteX2" fmla="*/ 915066 w 1416122"/>
                <a:gd name="connsiteY2" fmla="*/ 111578 h 1115230"/>
                <a:gd name="connsiteX3" fmla="*/ 889717 w 1416122"/>
                <a:gd name="connsiteY3" fmla="*/ 158915 h 1115230"/>
                <a:gd name="connsiteX4" fmla="*/ 882957 w 1416122"/>
                <a:gd name="connsiteY4" fmla="*/ 187655 h 1115230"/>
                <a:gd name="connsiteX5" fmla="*/ 882957 w 1416122"/>
                <a:gd name="connsiteY5" fmla="*/ 323562 h 1115230"/>
                <a:gd name="connsiteX6" fmla="*/ 882957 w 1416122"/>
                <a:gd name="connsiteY6" fmla="*/ 347662 h 1115230"/>
                <a:gd name="connsiteX7" fmla="*/ 1330800 w 1416122"/>
                <a:gd name="connsiteY7" fmla="*/ 347662 h 1115230"/>
                <a:gd name="connsiteX8" fmla="*/ 1349464 w 1416122"/>
                <a:gd name="connsiteY8" fmla="*/ 1055163 h 1115230"/>
                <a:gd name="connsiteX9" fmla="*/ 369667 w 1416122"/>
                <a:gd name="connsiteY9" fmla="*/ 1076325 h 1115230"/>
                <a:gd name="connsiteX10" fmla="*/ 332531 w 1416122"/>
                <a:gd name="connsiteY10" fmla="*/ 765969 h 1115230"/>
                <a:gd name="connsiteX11" fmla="*/ 0 w 1416122"/>
                <a:gd name="connsiteY11" fmla="*/ 347662 h 1115230"/>
                <a:gd name="connsiteX12" fmla="*/ 334219 w 1416122"/>
                <a:gd name="connsiteY12" fmla="*/ 347662 h 1115230"/>
                <a:gd name="connsiteX13" fmla="*/ 334219 w 1416122"/>
                <a:gd name="connsiteY13" fmla="*/ 374650 h 1115230"/>
                <a:gd name="connsiteX14" fmla="*/ 327467 w 1416122"/>
                <a:gd name="connsiteY14" fmla="*/ 401637 h 1115230"/>
                <a:gd name="connsiteX15" fmla="*/ 307211 w 1416122"/>
                <a:gd name="connsiteY15" fmla="*/ 435372 h 1115230"/>
                <a:gd name="connsiteX16" fmla="*/ 288644 w 1416122"/>
                <a:gd name="connsiteY16" fmla="*/ 496094 h 1115230"/>
                <a:gd name="connsiteX17" fmla="*/ 401738 w 1416122"/>
                <a:gd name="connsiteY17" fmla="*/ 593923 h 1115230"/>
                <a:gd name="connsiteX18" fmla="*/ 514832 w 1416122"/>
                <a:gd name="connsiteY18" fmla="*/ 504527 h 1115230"/>
                <a:gd name="connsiteX19" fmla="*/ 514832 w 1416122"/>
                <a:gd name="connsiteY19" fmla="*/ 502840 h 1115230"/>
                <a:gd name="connsiteX20" fmla="*/ 514832 w 1416122"/>
                <a:gd name="connsiteY20" fmla="*/ 501154 h 1115230"/>
                <a:gd name="connsiteX21" fmla="*/ 497953 w 1416122"/>
                <a:gd name="connsiteY21" fmla="*/ 435372 h 1115230"/>
                <a:gd name="connsiteX22" fmla="*/ 476009 w 1416122"/>
                <a:gd name="connsiteY22" fmla="*/ 396577 h 1115230"/>
                <a:gd name="connsiteX23" fmla="*/ 470945 w 1416122"/>
                <a:gd name="connsiteY23" fmla="*/ 374650 h 1115230"/>
                <a:gd name="connsiteX24" fmla="*/ 470945 w 1416122"/>
                <a:gd name="connsiteY24" fmla="*/ 347662 h 1115230"/>
                <a:gd name="connsiteX25" fmla="*/ 820430 w 1416122"/>
                <a:gd name="connsiteY25" fmla="*/ 347662 h 1115230"/>
                <a:gd name="connsiteX26" fmla="*/ 820430 w 1416122"/>
                <a:gd name="connsiteY26" fmla="*/ 340996 h 1115230"/>
                <a:gd name="connsiteX27" fmla="*/ 820430 w 1416122"/>
                <a:gd name="connsiteY27" fmla="*/ 187655 h 1115230"/>
                <a:gd name="connsiteX28" fmla="*/ 811980 w 1416122"/>
                <a:gd name="connsiteY28" fmla="*/ 155534 h 1115230"/>
                <a:gd name="connsiteX29" fmla="*/ 786631 w 1416122"/>
                <a:gd name="connsiteY29" fmla="*/ 111578 h 1115230"/>
                <a:gd name="connsiteX30" fmla="*/ 774802 w 1416122"/>
                <a:gd name="connsiteY30" fmla="*/ 65933 h 1115230"/>
                <a:gd name="connsiteX31" fmla="*/ 852539 w 1416122"/>
                <a:gd name="connsiteY31" fmla="*/ 0 h 1115230"/>
                <a:gd name="connsiteX0" fmla="*/ 852539 w 1434121"/>
                <a:gd name="connsiteY0" fmla="*/ 0 h 1076325"/>
                <a:gd name="connsiteX1" fmla="*/ 928585 w 1434121"/>
                <a:gd name="connsiteY1" fmla="*/ 62551 h 1076325"/>
                <a:gd name="connsiteX2" fmla="*/ 915066 w 1434121"/>
                <a:gd name="connsiteY2" fmla="*/ 111578 h 1076325"/>
                <a:gd name="connsiteX3" fmla="*/ 889717 w 1434121"/>
                <a:gd name="connsiteY3" fmla="*/ 158915 h 1076325"/>
                <a:gd name="connsiteX4" fmla="*/ 882957 w 1434121"/>
                <a:gd name="connsiteY4" fmla="*/ 187655 h 1076325"/>
                <a:gd name="connsiteX5" fmla="*/ 882957 w 1434121"/>
                <a:gd name="connsiteY5" fmla="*/ 323562 h 1076325"/>
                <a:gd name="connsiteX6" fmla="*/ 882957 w 1434121"/>
                <a:gd name="connsiteY6" fmla="*/ 347662 h 1076325"/>
                <a:gd name="connsiteX7" fmla="*/ 1330800 w 1434121"/>
                <a:gd name="connsiteY7" fmla="*/ 347662 h 1076325"/>
                <a:gd name="connsiteX8" fmla="*/ 1349464 w 1434121"/>
                <a:gd name="connsiteY8" fmla="*/ 1055163 h 1076325"/>
                <a:gd name="connsiteX9" fmla="*/ 369667 w 1434121"/>
                <a:gd name="connsiteY9" fmla="*/ 1076325 h 1076325"/>
                <a:gd name="connsiteX10" fmla="*/ 332531 w 1434121"/>
                <a:gd name="connsiteY10" fmla="*/ 765969 h 1076325"/>
                <a:gd name="connsiteX11" fmla="*/ 0 w 1434121"/>
                <a:gd name="connsiteY11" fmla="*/ 347662 h 1076325"/>
                <a:gd name="connsiteX12" fmla="*/ 334219 w 1434121"/>
                <a:gd name="connsiteY12" fmla="*/ 347662 h 1076325"/>
                <a:gd name="connsiteX13" fmla="*/ 334219 w 1434121"/>
                <a:gd name="connsiteY13" fmla="*/ 374650 h 1076325"/>
                <a:gd name="connsiteX14" fmla="*/ 327467 w 1434121"/>
                <a:gd name="connsiteY14" fmla="*/ 401637 h 1076325"/>
                <a:gd name="connsiteX15" fmla="*/ 307211 w 1434121"/>
                <a:gd name="connsiteY15" fmla="*/ 435372 h 1076325"/>
                <a:gd name="connsiteX16" fmla="*/ 288644 w 1434121"/>
                <a:gd name="connsiteY16" fmla="*/ 496094 h 1076325"/>
                <a:gd name="connsiteX17" fmla="*/ 401738 w 1434121"/>
                <a:gd name="connsiteY17" fmla="*/ 593923 h 1076325"/>
                <a:gd name="connsiteX18" fmla="*/ 514832 w 1434121"/>
                <a:gd name="connsiteY18" fmla="*/ 504527 h 1076325"/>
                <a:gd name="connsiteX19" fmla="*/ 514832 w 1434121"/>
                <a:gd name="connsiteY19" fmla="*/ 502840 h 1076325"/>
                <a:gd name="connsiteX20" fmla="*/ 514832 w 1434121"/>
                <a:gd name="connsiteY20" fmla="*/ 501154 h 1076325"/>
                <a:gd name="connsiteX21" fmla="*/ 497953 w 1434121"/>
                <a:gd name="connsiteY21" fmla="*/ 435372 h 1076325"/>
                <a:gd name="connsiteX22" fmla="*/ 476009 w 1434121"/>
                <a:gd name="connsiteY22" fmla="*/ 396577 h 1076325"/>
                <a:gd name="connsiteX23" fmla="*/ 470945 w 1434121"/>
                <a:gd name="connsiteY23" fmla="*/ 374650 h 1076325"/>
                <a:gd name="connsiteX24" fmla="*/ 470945 w 1434121"/>
                <a:gd name="connsiteY24" fmla="*/ 347662 h 1076325"/>
                <a:gd name="connsiteX25" fmla="*/ 820430 w 1434121"/>
                <a:gd name="connsiteY25" fmla="*/ 347662 h 1076325"/>
                <a:gd name="connsiteX26" fmla="*/ 820430 w 1434121"/>
                <a:gd name="connsiteY26" fmla="*/ 340996 h 1076325"/>
                <a:gd name="connsiteX27" fmla="*/ 820430 w 1434121"/>
                <a:gd name="connsiteY27" fmla="*/ 187655 h 1076325"/>
                <a:gd name="connsiteX28" fmla="*/ 811980 w 1434121"/>
                <a:gd name="connsiteY28" fmla="*/ 155534 h 1076325"/>
                <a:gd name="connsiteX29" fmla="*/ 786631 w 1434121"/>
                <a:gd name="connsiteY29" fmla="*/ 111578 h 1076325"/>
                <a:gd name="connsiteX30" fmla="*/ 774802 w 1434121"/>
                <a:gd name="connsiteY30" fmla="*/ 65933 h 1076325"/>
                <a:gd name="connsiteX31" fmla="*/ 852539 w 1434121"/>
                <a:gd name="connsiteY31" fmla="*/ 0 h 1076325"/>
                <a:gd name="connsiteX0" fmla="*/ 852539 w 1434121"/>
                <a:gd name="connsiteY0" fmla="*/ 0 h 1076430"/>
                <a:gd name="connsiteX1" fmla="*/ 928585 w 1434121"/>
                <a:gd name="connsiteY1" fmla="*/ 62551 h 1076430"/>
                <a:gd name="connsiteX2" fmla="*/ 915066 w 1434121"/>
                <a:gd name="connsiteY2" fmla="*/ 111578 h 1076430"/>
                <a:gd name="connsiteX3" fmla="*/ 889717 w 1434121"/>
                <a:gd name="connsiteY3" fmla="*/ 158915 h 1076430"/>
                <a:gd name="connsiteX4" fmla="*/ 882957 w 1434121"/>
                <a:gd name="connsiteY4" fmla="*/ 187655 h 1076430"/>
                <a:gd name="connsiteX5" fmla="*/ 882957 w 1434121"/>
                <a:gd name="connsiteY5" fmla="*/ 323562 h 1076430"/>
                <a:gd name="connsiteX6" fmla="*/ 882957 w 1434121"/>
                <a:gd name="connsiteY6" fmla="*/ 347662 h 1076430"/>
                <a:gd name="connsiteX7" fmla="*/ 1330800 w 1434121"/>
                <a:gd name="connsiteY7" fmla="*/ 347662 h 1076430"/>
                <a:gd name="connsiteX8" fmla="*/ 1349464 w 1434121"/>
                <a:gd name="connsiteY8" fmla="*/ 1069270 h 1076430"/>
                <a:gd name="connsiteX9" fmla="*/ 369667 w 1434121"/>
                <a:gd name="connsiteY9" fmla="*/ 1076325 h 1076430"/>
                <a:gd name="connsiteX10" fmla="*/ 332531 w 1434121"/>
                <a:gd name="connsiteY10" fmla="*/ 765969 h 1076430"/>
                <a:gd name="connsiteX11" fmla="*/ 0 w 1434121"/>
                <a:gd name="connsiteY11" fmla="*/ 347662 h 1076430"/>
                <a:gd name="connsiteX12" fmla="*/ 334219 w 1434121"/>
                <a:gd name="connsiteY12" fmla="*/ 347662 h 1076430"/>
                <a:gd name="connsiteX13" fmla="*/ 334219 w 1434121"/>
                <a:gd name="connsiteY13" fmla="*/ 374650 h 1076430"/>
                <a:gd name="connsiteX14" fmla="*/ 327467 w 1434121"/>
                <a:gd name="connsiteY14" fmla="*/ 401637 h 1076430"/>
                <a:gd name="connsiteX15" fmla="*/ 307211 w 1434121"/>
                <a:gd name="connsiteY15" fmla="*/ 435372 h 1076430"/>
                <a:gd name="connsiteX16" fmla="*/ 288644 w 1434121"/>
                <a:gd name="connsiteY16" fmla="*/ 496094 h 1076430"/>
                <a:gd name="connsiteX17" fmla="*/ 401738 w 1434121"/>
                <a:gd name="connsiteY17" fmla="*/ 593923 h 1076430"/>
                <a:gd name="connsiteX18" fmla="*/ 514832 w 1434121"/>
                <a:gd name="connsiteY18" fmla="*/ 504527 h 1076430"/>
                <a:gd name="connsiteX19" fmla="*/ 514832 w 1434121"/>
                <a:gd name="connsiteY19" fmla="*/ 502840 h 1076430"/>
                <a:gd name="connsiteX20" fmla="*/ 514832 w 1434121"/>
                <a:gd name="connsiteY20" fmla="*/ 501154 h 1076430"/>
                <a:gd name="connsiteX21" fmla="*/ 497953 w 1434121"/>
                <a:gd name="connsiteY21" fmla="*/ 435372 h 1076430"/>
                <a:gd name="connsiteX22" fmla="*/ 476009 w 1434121"/>
                <a:gd name="connsiteY22" fmla="*/ 396577 h 1076430"/>
                <a:gd name="connsiteX23" fmla="*/ 470945 w 1434121"/>
                <a:gd name="connsiteY23" fmla="*/ 374650 h 1076430"/>
                <a:gd name="connsiteX24" fmla="*/ 470945 w 1434121"/>
                <a:gd name="connsiteY24" fmla="*/ 347662 h 1076430"/>
                <a:gd name="connsiteX25" fmla="*/ 820430 w 1434121"/>
                <a:gd name="connsiteY25" fmla="*/ 347662 h 1076430"/>
                <a:gd name="connsiteX26" fmla="*/ 820430 w 1434121"/>
                <a:gd name="connsiteY26" fmla="*/ 340996 h 1076430"/>
                <a:gd name="connsiteX27" fmla="*/ 820430 w 1434121"/>
                <a:gd name="connsiteY27" fmla="*/ 187655 h 1076430"/>
                <a:gd name="connsiteX28" fmla="*/ 811980 w 1434121"/>
                <a:gd name="connsiteY28" fmla="*/ 155534 h 1076430"/>
                <a:gd name="connsiteX29" fmla="*/ 786631 w 1434121"/>
                <a:gd name="connsiteY29" fmla="*/ 111578 h 1076430"/>
                <a:gd name="connsiteX30" fmla="*/ 774802 w 1434121"/>
                <a:gd name="connsiteY30" fmla="*/ 65933 h 1076430"/>
                <a:gd name="connsiteX31" fmla="*/ 852539 w 1434121"/>
                <a:gd name="connsiteY31" fmla="*/ 0 h 1076430"/>
                <a:gd name="connsiteX0" fmla="*/ 852539 w 1434121"/>
                <a:gd name="connsiteY0" fmla="*/ 0 h 1076325"/>
                <a:gd name="connsiteX1" fmla="*/ 928585 w 1434121"/>
                <a:gd name="connsiteY1" fmla="*/ 62551 h 1076325"/>
                <a:gd name="connsiteX2" fmla="*/ 915066 w 1434121"/>
                <a:gd name="connsiteY2" fmla="*/ 111578 h 1076325"/>
                <a:gd name="connsiteX3" fmla="*/ 889717 w 1434121"/>
                <a:gd name="connsiteY3" fmla="*/ 158915 h 1076325"/>
                <a:gd name="connsiteX4" fmla="*/ 882957 w 1434121"/>
                <a:gd name="connsiteY4" fmla="*/ 187655 h 1076325"/>
                <a:gd name="connsiteX5" fmla="*/ 882957 w 1434121"/>
                <a:gd name="connsiteY5" fmla="*/ 323562 h 1076325"/>
                <a:gd name="connsiteX6" fmla="*/ 882957 w 1434121"/>
                <a:gd name="connsiteY6" fmla="*/ 347662 h 1076325"/>
                <a:gd name="connsiteX7" fmla="*/ 1330800 w 1434121"/>
                <a:gd name="connsiteY7" fmla="*/ 347662 h 1076325"/>
                <a:gd name="connsiteX8" fmla="*/ 1349464 w 1434121"/>
                <a:gd name="connsiteY8" fmla="*/ 1069270 h 1076325"/>
                <a:gd name="connsiteX9" fmla="*/ 369667 w 1434121"/>
                <a:gd name="connsiteY9" fmla="*/ 1076325 h 1076325"/>
                <a:gd name="connsiteX10" fmla="*/ 332531 w 1434121"/>
                <a:gd name="connsiteY10" fmla="*/ 765969 h 1076325"/>
                <a:gd name="connsiteX11" fmla="*/ 0 w 1434121"/>
                <a:gd name="connsiteY11" fmla="*/ 347662 h 1076325"/>
                <a:gd name="connsiteX12" fmla="*/ 334219 w 1434121"/>
                <a:gd name="connsiteY12" fmla="*/ 347662 h 1076325"/>
                <a:gd name="connsiteX13" fmla="*/ 334219 w 1434121"/>
                <a:gd name="connsiteY13" fmla="*/ 374650 h 1076325"/>
                <a:gd name="connsiteX14" fmla="*/ 327467 w 1434121"/>
                <a:gd name="connsiteY14" fmla="*/ 401637 h 1076325"/>
                <a:gd name="connsiteX15" fmla="*/ 307211 w 1434121"/>
                <a:gd name="connsiteY15" fmla="*/ 435372 h 1076325"/>
                <a:gd name="connsiteX16" fmla="*/ 288644 w 1434121"/>
                <a:gd name="connsiteY16" fmla="*/ 496094 h 1076325"/>
                <a:gd name="connsiteX17" fmla="*/ 401738 w 1434121"/>
                <a:gd name="connsiteY17" fmla="*/ 593923 h 1076325"/>
                <a:gd name="connsiteX18" fmla="*/ 514832 w 1434121"/>
                <a:gd name="connsiteY18" fmla="*/ 504527 h 1076325"/>
                <a:gd name="connsiteX19" fmla="*/ 514832 w 1434121"/>
                <a:gd name="connsiteY19" fmla="*/ 502840 h 1076325"/>
                <a:gd name="connsiteX20" fmla="*/ 514832 w 1434121"/>
                <a:gd name="connsiteY20" fmla="*/ 501154 h 1076325"/>
                <a:gd name="connsiteX21" fmla="*/ 497953 w 1434121"/>
                <a:gd name="connsiteY21" fmla="*/ 435372 h 1076325"/>
                <a:gd name="connsiteX22" fmla="*/ 476009 w 1434121"/>
                <a:gd name="connsiteY22" fmla="*/ 396577 h 1076325"/>
                <a:gd name="connsiteX23" fmla="*/ 470945 w 1434121"/>
                <a:gd name="connsiteY23" fmla="*/ 374650 h 1076325"/>
                <a:gd name="connsiteX24" fmla="*/ 470945 w 1434121"/>
                <a:gd name="connsiteY24" fmla="*/ 347662 h 1076325"/>
                <a:gd name="connsiteX25" fmla="*/ 820430 w 1434121"/>
                <a:gd name="connsiteY25" fmla="*/ 347662 h 1076325"/>
                <a:gd name="connsiteX26" fmla="*/ 820430 w 1434121"/>
                <a:gd name="connsiteY26" fmla="*/ 340996 h 1076325"/>
                <a:gd name="connsiteX27" fmla="*/ 820430 w 1434121"/>
                <a:gd name="connsiteY27" fmla="*/ 187655 h 1076325"/>
                <a:gd name="connsiteX28" fmla="*/ 811980 w 1434121"/>
                <a:gd name="connsiteY28" fmla="*/ 155534 h 1076325"/>
                <a:gd name="connsiteX29" fmla="*/ 786631 w 1434121"/>
                <a:gd name="connsiteY29" fmla="*/ 111578 h 1076325"/>
                <a:gd name="connsiteX30" fmla="*/ 774802 w 1434121"/>
                <a:gd name="connsiteY30" fmla="*/ 65933 h 1076325"/>
                <a:gd name="connsiteX31" fmla="*/ 852539 w 1434121"/>
                <a:gd name="connsiteY31" fmla="*/ 0 h 1076325"/>
                <a:gd name="connsiteX0" fmla="*/ 852539 w 1434094"/>
                <a:gd name="connsiteY0" fmla="*/ 0 h 1076325"/>
                <a:gd name="connsiteX1" fmla="*/ 928585 w 1434094"/>
                <a:gd name="connsiteY1" fmla="*/ 62551 h 1076325"/>
                <a:gd name="connsiteX2" fmla="*/ 915066 w 1434094"/>
                <a:gd name="connsiteY2" fmla="*/ 111578 h 1076325"/>
                <a:gd name="connsiteX3" fmla="*/ 889717 w 1434094"/>
                <a:gd name="connsiteY3" fmla="*/ 158915 h 1076325"/>
                <a:gd name="connsiteX4" fmla="*/ 882957 w 1434094"/>
                <a:gd name="connsiteY4" fmla="*/ 187655 h 1076325"/>
                <a:gd name="connsiteX5" fmla="*/ 882957 w 1434094"/>
                <a:gd name="connsiteY5" fmla="*/ 323562 h 1076325"/>
                <a:gd name="connsiteX6" fmla="*/ 882957 w 1434094"/>
                <a:gd name="connsiteY6" fmla="*/ 347662 h 1076325"/>
                <a:gd name="connsiteX7" fmla="*/ 1330800 w 1434094"/>
                <a:gd name="connsiteY7" fmla="*/ 347662 h 1076325"/>
                <a:gd name="connsiteX8" fmla="*/ 1349464 w 1434094"/>
                <a:gd name="connsiteY8" fmla="*/ 1069270 h 1076325"/>
                <a:gd name="connsiteX9" fmla="*/ 369667 w 1434094"/>
                <a:gd name="connsiteY9" fmla="*/ 1076325 h 1076325"/>
                <a:gd name="connsiteX10" fmla="*/ 332531 w 1434094"/>
                <a:gd name="connsiteY10" fmla="*/ 765969 h 1076325"/>
                <a:gd name="connsiteX11" fmla="*/ 0 w 1434094"/>
                <a:gd name="connsiteY11" fmla="*/ 347662 h 1076325"/>
                <a:gd name="connsiteX12" fmla="*/ 334219 w 1434094"/>
                <a:gd name="connsiteY12" fmla="*/ 347662 h 1076325"/>
                <a:gd name="connsiteX13" fmla="*/ 334219 w 1434094"/>
                <a:gd name="connsiteY13" fmla="*/ 374650 h 1076325"/>
                <a:gd name="connsiteX14" fmla="*/ 327467 w 1434094"/>
                <a:gd name="connsiteY14" fmla="*/ 401637 h 1076325"/>
                <a:gd name="connsiteX15" fmla="*/ 307211 w 1434094"/>
                <a:gd name="connsiteY15" fmla="*/ 435372 h 1076325"/>
                <a:gd name="connsiteX16" fmla="*/ 288644 w 1434094"/>
                <a:gd name="connsiteY16" fmla="*/ 496094 h 1076325"/>
                <a:gd name="connsiteX17" fmla="*/ 401738 w 1434094"/>
                <a:gd name="connsiteY17" fmla="*/ 593923 h 1076325"/>
                <a:gd name="connsiteX18" fmla="*/ 514832 w 1434094"/>
                <a:gd name="connsiteY18" fmla="*/ 504527 h 1076325"/>
                <a:gd name="connsiteX19" fmla="*/ 514832 w 1434094"/>
                <a:gd name="connsiteY19" fmla="*/ 502840 h 1076325"/>
                <a:gd name="connsiteX20" fmla="*/ 514832 w 1434094"/>
                <a:gd name="connsiteY20" fmla="*/ 501154 h 1076325"/>
                <a:gd name="connsiteX21" fmla="*/ 497953 w 1434094"/>
                <a:gd name="connsiteY21" fmla="*/ 435372 h 1076325"/>
                <a:gd name="connsiteX22" fmla="*/ 476009 w 1434094"/>
                <a:gd name="connsiteY22" fmla="*/ 396577 h 1076325"/>
                <a:gd name="connsiteX23" fmla="*/ 470945 w 1434094"/>
                <a:gd name="connsiteY23" fmla="*/ 374650 h 1076325"/>
                <a:gd name="connsiteX24" fmla="*/ 470945 w 1434094"/>
                <a:gd name="connsiteY24" fmla="*/ 347662 h 1076325"/>
                <a:gd name="connsiteX25" fmla="*/ 820430 w 1434094"/>
                <a:gd name="connsiteY25" fmla="*/ 347662 h 1076325"/>
                <a:gd name="connsiteX26" fmla="*/ 820430 w 1434094"/>
                <a:gd name="connsiteY26" fmla="*/ 340996 h 1076325"/>
                <a:gd name="connsiteX27" fmla="*/ 820430 w 1434094"/>
                <a:gd name="connsiteY27" fmla="*/ 187655 h 1076325"/>
                <a:gd name="connsiteX28" fmla="*/ 811980 w 1434094"/>
                <a:gd name="connsiteY28" fmla="*/ 155534 h 1076325"/>
                <a:gd name="connsiteX29" fmla="*/ 786631 w 1434094"/>
                <a:gd name="connsiteY29" fmla="*/ 111578 h 1076325"/>
                <a:gd name="connsiteX30" fmla="*/ 774802 w 1434094"/>
                <a:gd name="connsiteY30" fmla="*/ 65933 h 1076325"/>
                <a:gd name="connsiteX31" fmla="*/ 852539 w 1434094"/>
                <a:gd name="connsiteY31" fmla="*/ 0 h 1076325"/>
                <a:gd name="connsiteX0" fmla="*/ 852539 w 1384207"/>
                <a:gd name="connsiteY0" fmla="*/ 0 h 1125135"/>
                <a:gd name="connsiteX1" fmla="*/ 928585 w 1384207"/>
                <a:gd name="connsiteY1" fmla="*/ 62551 h 1125135"/>
                <a:gd name="connsiteX2" fmla="*/ 915066 w 1384207"/>
                <a:gd name="connsiteY2" fmla="*/ 111578 h 1125135"/>
                <a:gd name="connsiteX3" fmla="*/ 889717 w 1384207"/>
                <a:gd name="connsiteY3" fmla="*/ 158915 h 1125135"/>
                <a:gd name="connsiteX4" fmla="*/ 882957 w 1384207"/>
                <a:gd name="connsiteY4" fmla="*/ 187655 h 1125135"/>
                <a:gd name="connsiteX5" fmla="*/ 882957 w 1384207"/>
                <a:gd name="connsiteY5" fmla="*/ 323562 h 1125135"/>
                <a:gd name="connsiteX6" fmla="*/ 882957 w 1384207"/>
                <a:gd name="connsiteY6" fmla="*/ 347662 h 1125135"/>
                <a:gd name="connsiteX7" fmla="*/ 1181339 w 1384207"/>
                <a:gd name="connsiteY7" fmla="*/ 347662 h 1125135"/>
                <a:gd name="connsiteX8" fmla="*/ 1349464 w 1384207"/>
                <a:gd name="connsiteY8" fmla="*/ 1069270 h 1125135"/>
                <a:gd name="connsiteX9" fmla="*/ 369667 w 1384207"/>
                <a:gd name="connsiteY9" fmla="*/ 1076325 h 1125135"/>
                <a:gd name="connsiteX10" fmla="*/ 332531 w 1384207"/>
                <a:gd name="connsiteY10" fmla="*/ 765969 h 1125135"/>
                <a:gd name="connsiteX11" fmla="*/ 0 w 1384207"/>
                <a:gd name="connsiteY11" fmla="*/ 347662 h 1125135"/>
                <a:gd name="connsiteX12" fmla="*/ 334219 w 1384207"/>
                <a:gd name="connsiteY12" fmla="*/ 347662 h 1125135"/>
                <a:gd name="connsiteX13" fmla="*/ 334219 w 1384207"/>
                <a:gd name="connsiteY13" fmla="*/ 374650 h 1125135"/>
                <a:gd name="connsiteX14" fmla="*/ 327467 w 1384207"/>
                <a:gd name="connsiteY14" fmla="*/ 401637 h 1125135"/>
                <a:gd name="connsiteX15" fmla="*/ 307211 w 1384207"/>
                <a:gd name="connsiteY15" fmla="*/ 435372 h 1125135"/>
                <a:gd name="connsiteX16" fmla="*/ 288644 w 1384207"/>
                <a:gd name="connsiteY16" fmla="*/ 496094 h 1125135"/>
                <a:gd name="connsiteX17" fmla="*/ 401738 w 1384207"/>
                <a:gd name="connsiteY17" fmla="*/ 593923 h 1125135"/>
                <a:gd name="connsiteX18" fmla="*/ 514832 w 1384207"/>
                <a:gd name="connsiteY18" fmla="*/ 504527 h 1125135"/>
                <a:gd name="connsiteX19" fmla="*/ 514832 w 1384207"/>
                <a:gd name="connsiteY19" fmla="*/ 502840 h 1125135"/>
                <a:gd name="connsiteX20" fmla="*/ 514832 w 1384207"/>
                <a:gd name="connsiteY20" fmla="*/ 501154 h 1125135"/>
                <a:gd name="connsiteX21" fmla="*/ 497953 w 1384207"/>
                <a:gd name="connsiteY21" fmla="*/ 435372 h 1125135"/>
                <a:gd name="connsiteX22" fmla="*/ 476009 w 1384207"/>
                <a:gd name="connsiteY22" fmla="*/ 396577 h 1125135"/>
                <a:gd name="connsiteX23" fmla="*/ 470945 w 1384207"/>
                <a:gd name="connsiteY23" fmla="*/ 374650 h 1125135"/>
                <a:gd name="connsiteX24" fmla="*/ 470945 w 1384207"/>
                <a:gd name="connsiteY24" fmla="*/ 347662 h 1125135"/>
                <a:gd name="connsiteX25" fmla="*/ 820430 w 1384207"/>
                <a:gd name="connsiteY25" fmla="*/ 347662 h 1125135"/>
                <a:gd name="connsiteX26" fmla="*/ 820430 w 1384207"/>
                <a:gd name="connsiteY26" fmla="*/ 340996 h 1125135"/>
                <a:gd name="connsiteX27" fmla="*/ 820430 w 1384207"/>
                <a:gd name="connsiteY27" fmla="*/ 187655 h 1125135"/>
                <a:gd name="connsiteX28" fmla="*/ 811980 w 1384207"/>
                <a:gd name="connsiteY28" fmla="*/ 155534 h 1125135"/>
                <a:gd name="connsiteX29" fmla="*/ 786631 w 1384207"/>
                <a:gd name="connsiteY29" fmla="*/ 111578 h 1125135"/>
                <a:gd name="connsiteX30" fmla="*/ 774802 w 1384207"/>
                <a:gd name="connsiteY30" fmla="*/ 65933 h 1125135"/>
                <a:gd name="connsiteX31" fmla="*/ 852539 w 1384207"/>
                <a:gd name="connsiteY31" fmla="*/ 0 h 1125135"/>
                <a:gd name="connsiteX0" fmla="*/ 852539 w 1396091"/>
                <a:gd name="connsiteY0" fmla="*/ 0 h 1125136"/>
                <a:gd name="connsiteX1" fmla="*/ 928585 w 1396091"/>
                <a:gd name="connsiteY1" fmla="*/ 62551 h 1125136"/>
                <a:gd name="connsiteX2" fmla="*/ 915066 w 1396091"/>
                <a:gd name="connsiteY2" fmla="*/ 111578 h 1125136"/>
                <a:gd name="connsiteX3" fmla="*/ 889717 w 1396091"/>
                <a:gd name="connsiteY3" fmla="*/ 158915 h 1125136"/>
                <a:gd name="connsiteX4" fmla="*/ 882957 w 1396091"/>
                <a:gd name="connsiteY4" fmla="*/ 187655 h 1125136"/>
                <a:gd name="connsiteX5" fmla="*/ 882957 w 1396091"/>
                <a:gd name="connsiteY5" fmla="*/ 323562 h 1125136"/>
                <a:gd name="connsiteX6" fmla="*/ 882957 w 1396091"/>
                <a:gd name="connsiteY6" fmla="*/ 347662 h 1125136"/>
                <a:gd name="connsiteX7" fmla="*/ 1249841 w 1396091"/>
                <a:gd name="connsiteY7" fmla="*/ 347661 h 1125136"/>
                <a:gd name="connsiteX8" fmla="*/ 1349464 w 1396091"/>
                <a:gd name="connsiteY8" fmla="*/ 1069270 h 1125136"/>
                <a:gd name="connsiteX9" fmla="*/ 369667 w 1396091"/>
                <a:gd name="connsiteY9" fmla="*/ 1076325 h 1125136"/>
                <a:gd name="connsiteX10" fmla="*/ 332531 w 1396091"/>
                <a:gd name="connsiteY10" fmla="*/ 765969 h 1125136"/>
                <a:gd name="connsiteX11" fmla="*/ 0 w 1396091"/>
                <a:gd name="connsiteY11" fmla="*/ 347662 h 1125136"/>
                <a:gd name="connsiteX12" fmla="*/ 334219 w 1396091"/>
                <a:gd name="connsiteY12" fmla="*/ 347662 h 1125136"/>
                <a:gd name="connsiteX13" fmla="*/ 334219 w 1396091"/>
                <a:gd name="connsiteY13" fmla="*/ 374650 h 1125136"/>
                <a:gd name="connsiteX14" fmla="*/ 327467 w 1396091"/>
                <a:gd name="connsiteY14" fmla="*/ 401637 h 1125136"/>
                <a:gd name="connsiteX15" fmla="*/ 307211 w 1396091"/>
                <a:gd name="connsiteY15" fmla="*/ 435372 h 1125136"/>
                <a:gd name="connsiteX16" fmla="*/ 288644 w 1396091"/>
                <a:gd name="connsiteY16" fmla="*/ 496094 h 1125136"/>
                <a:gd name="connsiteX17" fmla="*/ 401738 w 1396091"/>
                <a:gd name="connsiteY17" fmla="*/ 593923 h 1125136"/>
                <a:gd name="connsiteX18" fmla="*/ 514832 w 1396091"/>
                <a:gd name="connsiteY18" fmla="*/ 504527 h 1125136"/>
                <a:gd name="connsiteX19" fmla="*/ 514832 w 1396091"/>
                <a:gd name="connsiteY19" fmla="*/ 502840 h 1125136"/>
                <a:gd name="connsiteX20" fmla="*/ 514832 w 1396091"/>
                <a:gd name="connsiteY20" fmla="*/ 501154 h 1125136"/>
                <a:gd name="connsiteX21" fmla="*/ 497953 w 1396091"/>
                <a:gd name="connsiteY21" fmla="*/ 435372 h 1125136"/>
                <a:gd name="connsiteX22" fmla="*/ 476009 w 1396091"/>
                <a:gd name="connsiteY22" fmla="*/ 396577 h 1125136"/>
                <a:gd name="connsiteX23" fmla="*/ 470945 w 1396091"/>
                <a:gd name="connsiteY23" fmla="*/ 374650 h 1125136"/>
                <a:gd name="connsiteX24" fmla="*/ 470945 w 1396091"/>
                <a:gd name="connsiteY24" fmla="*/ 347662 h 1125136"/>
                <a:gd name="connsiteX25" fmla="*/ 820430 w 1396091"/>
                <a:gd name="connsiteY25" fmla="*/ 347662 h 1125136"/>
                <a:gd name="connsiteX26" fmla="*/ 820430 w 1396091"/>
                <a:gd name="connsiteY26" fmla="*/ 340996 h 1125136"/>
                <a:gd name="connsiteX27" fmla="*/ 820430 w 1396091"/>
                <a:gd name="connsiteY27" fmla="*/ 187655 h 1125136"/>
                <a:gd name="connsiteX28" fmla="*/ 811980 w 1396091"/>
                <a:gd name="connsiteY28" fmla="*/ 155534 h 1125136"/>
                <a:gd name="connsiteX29" fmla="*/ 786631 w 1396091"/>
                <a:gd name="connsiteY29" fmla="*/ 111578 h 1125136"/>
                <a:gd name="connsiteX30" fmla="*/ 774802 w 1396091"/>
                <a:gd name="connsiteY30" fmla="*/ 65933 h 1125136"/>
                <a:gd name="connsiteX31" fmla="*/ 852539 w 1396091"/>
                <a:gd name="connsiteY31" fmla="*/ 0 h 1125136"/>
                <a:gd name="connsiteX0" fmla="*/ 852539 w 1288990"/>
                <a:gd name="connsiteY0" fmla="*/ 0 h 1115227"/>
                <a:gd name="connsiteX1" fmla="*/ 928585 w 1288990"/>
                <a:gd name="connsiteY1" fmla="*/ 62551 h 1115227"/>
                <a:gd name="connsiteX2" fmla="*/ 915066 w 1288990"/>
                <a:gd name="connsiteY2" fmla="*/ 111578 h 1115227"/>
                <a:gd name="connsiteX3" fmla="*/ 889717 w 1288990"/>
                <a:gd name="connsiteY3" fmla="*/ 158915 h 1115227"/>
                <a:gd name="connsiteX4" fmla="*/ 882957 w 1288990"/>
                <a:gd name="connsiteY4" fmla="*/ 187655 h 1115227"/>
                <a:gd name="connsiteX5" fmla="*/ 882957 w 1288990"/>
                <a:gd name="connsiteY5" fmla="*/ 323562 h 1115227"/>
                <a:gd name="connsiteX6" fmla="*/ 882957 w 1288990"/>
                <a:gd name="connsiteY6" fmla="*/ 347662 h 1115227"/>
                <a:gd name="connsiteX7" fmla="*/ 1249841 w 1288990"/>
                <a:gd name="connsiteY7" fmla="*/ 347661 h 1115227"/>
                <a:gd name="connsiteX8" fmla="*/ 1212458 w 1288990"/>
                <a:gd name="connsiteY8" fmla="*/ 1055162 h 1115227"/>
                <a:gd name="connsiteX9" fmla="*/ 369667 w 1288990"/>
                <a:gd name="connsiteY9" fmla="*/ 1076325 h 1115227"/>
                <a:gd name="connsiteX10" fmla="*/ 332531 w 1288990"/>
                <a:gd name="connsiteY10" fmla="*/ 765969 h 1115227"/>
                <a:gd name="connsiteX11" fmla="*/ 0 w 1288990"/>
                <a:gd name="connsiteY11" fmla="*/ 347662 h 1115227"/>
                <a:gd name="connsiteX12" fmla="*/ 334219 w 1288990"/>
                <a:gd name="connsiteY12" fmla="*/ 347662 h 1115227"/>
                <a:gd name="connsiteX13" fmla="*/ 334219 w 1288990"/>
                <a:gd name="connsiteY13" fmla="*/ 374650 h 1115227"/>
                <a:gd name="connsiteX14" fmla="*/ 327467 w 1288990"/>
                <a:gd name="connsiteY14" fmla="*/ 401637 h 1115227"/>
                <a:gd name="connsiteX15" fmla="*/ 307211 w 1288990"/>
                <a:gd name="connsiteY15" fmla="*/ 435372 h 1115227"/>
                <a:gd name="connsiteX16" fmla="*/ 288644 w 1288990"/>
                <a:gd name="connsiteY16" fmla="*/ 496094 h 1115227"/>
                <a:gd name="connsiteX17" fmla="*/ 401738 w 1288990"/>
                <a:gd name="connsiteY17" fmla="*/ 593923 h 1115227"/>
                <a:gd name="connsiteX18" fmla="*/ 514832 w 1288990"/>
                <a:gd name="connsiteY18" fmla="*/ 504527 h 1115227"/>
                <a:gd name="connsiteX19" fmla="*/ 514832 w 1288990"/>
                <a:gd name="connsiteY19" fmla="*/ 502840 h 1115227"/>
                <a:gd name="connsiteX20" fmla="*/ 514832 w 1288990"/>
                <a:gd name="connsiteY20" fmla="*/ 501154 h 1115227"/>
                <a:gd name="connsiteX21" fmla="*/ 497953 w 1288990"/>
                <a:gd name="connsiteY21" fmla="*/ 435372 h 1115227"/>
                <a:gd name="connsiteX22" fmla="*/ 476009 w 1288990"/>
                <a:gd name="connsiteY22" fmla="*/ 396577 h 1115227"/>
                <a:gd name="connsiteX23" fmla="*/ 470945 w 1288990"/>
                <a:gd name="connsiteY23" fmla="*/ 374650 h 1115227"/>
                <a:gd name="connsiteX24" fmla="*/ 470945 w 1288990"/>
                <a:gd name="connsiteY24" fmla="*/ 347662 h 1115227"/>
                <a:gd name="connsiteX25" fmla="*/ 820430 w 1288990"/>
                <a:gd name="connsiteY25" fmla="*/ 347662 h 1115227"/>
                <a:gd name="connsiteX26" fmla="*/ 820430 w 1288990"/>
                <a:gd name="connsiteY26" fmla="*/ 340996 h 1115227"/>
                <a:gd name="connsiteX27" fmla="*/ 820430 w 1288990"/>
                <a:gd name="connsiteY27" fmla="*/ 187655 h 1115227"/>
                <a:gd name="connsiteX28" fmla="*/ 811980 w 1288990"/>
                <a:gd name="connsiteY28" fmla="*/ 155534 h 1115227"/>
                <a:gd name="connsiteX29" fmla="*/ 786631 w 1288990"/>
                <a:gd name="connsiteY29" fmla="*/ 111578 h 1115227"/>
                <a:gd name="connsiteX30" fmla="*/ 774802 w 1288990"/>
                <a:gd name="connsiteY30" fmla="*/ 65933 h 1115227"/>
                <a:gd name="connsiteX31" fmla="*/ 852539 w 1288990"/>
                <a:gd name="connsiteY31" fmla="*/ 0 h 1115227"/>
                <a:gd name="connsiteX0" fmla="*/ 852539 w 1315025"/>
                <a:gd name="connsiteY0" fmla="*/ 0 h 1115228"/>
                <a:gd name="connsiteX1" fmla="*/ 928585 w 1315025"/>
                <a:gd name="connsiteY1" fmla="*/ 62551 h 1115228"/>
                <a:gd name="connsiteX2" fmla="*/ 915066 w 1315025"/>
                <a:gd name="connsiteY2" fmla="*/ 111578 h 1115228"/>
                <a:gd name="connsiteX3" fmla="*/ 889717 w 1315025"/>
                <a:gd name="connsiteY3" fmla="*/ 158915 h 1115228"/>
                <a:gd name="connsiteX4" fmla="*/ 882957 w 1315025"/>
                <a:gd name="connsiteY4" fmla="*/ 187655 h 1115228"/>
                <a:gd name="connsiteX5" fmla="*/ 882957 w 1315025"/>
                <a:gd name="connsiteY5" fmla="*/ 323562 h 1115228"/>
                <a:gd name="connsiteX6" fmla="*/ 882957 w 1315025"/>
                <a:gd name="connsiteY6" fmla="*/ 347662 h 1115228"/>
                <a:gd name="connsiteX7" fmla="*/ 1249841 w 1315025"/>
                <a:gd name="connsiteY7" fmla="*/ 347661 h 1115228"/>
                <a:gd name="connsiteX8" fmla="*/ 1249823 w 1315025"/>
                <a:gd name="connsiteY8" fmla="*/ 1055162 h 1115228"/>
                <a:gd name="connsiteX9" fmla="*/ 369667 w 1315025"/>
                <a:gd name="connsiteY9" fmla="*/ 1076325 h 1115228"/>
                <a:gd name="connsiteX10" fmla="*/ 332531 w 1315025"/>
                <a:gd name="connsiteY10" fmla="*/ 765969 h 1115228"/>
                <a:gd name="connsiteX11" fmla="*/ 0 w 1315025"/>
                <a:gd name="connsiteY11" fmla="*/ 347662 h 1115228"/>
                <a:gd name="connsiteX12" fmla="*/ 334219 w 1315025"/>
                <a:gd name="connsiteY12" fmla="*/ 347662 h 1115228"/>
                <a:gd name="connsiteX13" fmla="*/ 334219 w 1315025"/>
                <a:gd name="connsiteY13" fmla="*/ 374650 h 1115228"/>
                <a:gd name="connsiteX14" fmla="*/ 327467 w 1315025"/>
                <a:gd name="connsiteY14" fmla="*/ 401637 h 1115228"/>
                <a:gd name="connsiteX15" fmla="*/ 307211 w 1315025"/>
                <a:gd name="connsiteY15" fmla="*/ 435372 h 1115228"/>
                <a:gd name="connsiteX16" fmla="*/ 288644 w 1315025"/>
                <a:gd name="connsiteY16" fmla="*/ 496094 h 1115228"/>
                <a:gd name="connsiteX17" fmla="*/ 401738 w 1315025"/>
                <a:gd name="connsiteY17" fmla="*/ 593923 h 1115228"/>
                <a:gd name="connsiteX18" fmla="*/ 514832 w 1315025"/>
                <a:gd name="connsiteY18" fmla="*/ 504527 h 1115228"/>
                <a:gd name="connsiteX19" fmla="*/ 514832 w 1315025"/>
                <a:gd name="connsiteY19" fmla="*/ 502840 h 1115228"/>
                <a:gd name="connsiteX20" fmla="*/ 514832 w 1315025"/>
                <a:gd name="connsiteY20" fmla="*/ 501154 h 1115228"/>
                <a:gd name="connsiteX21" fmla="*/ 497953 w 1315025"/>
                <a:gd name="connsiteY21" fmla="*/ 435372 h 1115228"/>
                <a:gd name="connsiteX22" fmla="*/ 476009 w 1315025"/>
                <a:gd name="connsiteY22" fmla="*/ 396577 h 1115228"/>
                <a:gd name="connsiteX23" fmla="*/ 470945 w 1315025"/>
                <a:gd name="connsiteY23" fmla="*/ 374650 h 1115228"/>
                <a:gd name="connsiteX24" fmla="*/ 470945 w 1315025"/>
                <a:gd name="connsiteY24" fmla="*/ 347662 h 1115228"/>
                <a:gd name="connsiteX25" fmla="*/ 820430 w 1315025"/>
                <a:gd name="connsiteY25" fmla="*/ 347662 h 1115228"/>
                <a:gd name="connsiteX26" fmla="*/ 820430 w 1315025"/>
                <a:gd name="connsiteY26" fmla="*/ 340996 h 1115228"/>
                <a:gd name="connsiteX27" fmla="*/ 820430 w 1315025"/>
                <a:gd name="connsiteY27" fmla="*/ 187655 h 1115228"/>
                <a:gd name="connsiteX28" fmla="*/ 811980 w 1315025"/>
                <a:gd name="connsiteY28" fmla="*/ 155534 h 1115228"/>
                <a:gd name="connsiteX29" fmla="*/ 786631 w 1315025"/>
                <a:gd name="connsiteY29" fmla="*/ 111578 h 1115228"/>
                <a:gd name="connsiteX30" fmla="*/ 774802 w 1315025"/>
                <a:gd name="connsiteY30" fmla="*/ 65933 h 1115228"/>
                <a:gd name="connsiteX31" fmla="*/ 852539 w 1315025"/>
                <a:gd name="connsiteY31" fmla="*/ 0 h 1115228"/>
                <a:gd name="connsiteX0" fmla="*/ 852539 w 1330834"/>
                <a:gd name="connsiteY0" fmla="*/ 0 h 1115228"/>
                <a:gd name="connsiteX1" fmla="*/ 928585 w 1330834"/>
                <a:gd name="connsiteY1" fmla="*/ 62551 h 1115228"/>
                <a:gd name="connsiteX2" fmla="*/ 915066 w 1330834"/>
                <a:gd name="connsiteY2" fmla="*/ 111578 h 1115228"/>
                <a:gd name="connsiteX3" fmla="*/ 889717 w 1330834"/>
                <a:gd name="connsiteY3" fmla="*/ 158915 h 1115228"/>
                <a:gd name="connsiteX4" fmla="*/ 882957 w 1330834"/>
                <a:gd name="connsiteY4" fmla="*/ 187655 h 1115228"/>
                <a:gd name="connsiteX5" fmla="*/ 882957 w 1330834"/>
                <a:gd name="connsiteY5" fmla="*/ 323562 h 1115228"/>
                <a:gd name="connsiteX6" fmla="*/ 882957 w 1330834"/>
                <a:gd name="connsiteY6" fmla="*/ 347662 h 1115228"/>
                <a:gd name="connsiteX7" fmla="*/ 1249841 w 1330834"/>
                <a:gd name="connsiteY7" fmla="*/ 347661 h 1115228"/>
                <a:gd name="connsiteX8" fmla="*/ 1249823 w 1330834"/>
                <a:gd name="connsiteY8" fmla="*/ 1055162 h 1115228"/>
                <a:gd name="connsiteX9" fmla="*/ 369667 w 1330834"/>
                <a:gd name="connsiteY9" fmla="*/ 1076325 h 1115228"/>
                <a:gd name="connsiteX10" fmla="*/ 332531 w 1330834"/>
                <a:gd name="connsiteY10" fmla="*/ 765969 h 1115228"/>
                <a:gd name="connsiteX11" fmla="*/ 0 w 1330834"/>
                <a:gd name="connsiteY11" fmla="*/ 347662 h 1115228"/>
                <a:gd name="connsiteX12" fmla="*/ 334219 w 1330834"/>
                <a:gd name="connsiteY12" fmla="*/ 347662 h 1115228"/>
                <a:gd name="connsiteX13" fmla="*/ 334219 w 1330834"/>
                <a:gd name="connsiteY13" fmla="*/ 374650 h 1115228"/>
                <a:gd name="connsiteX14" fmla="*/ 327467 w 1330834"/>
                <a:gd name="connsiteY14" fmla="*/ 401637 h 1115228"/>
                <a:gd name="connsiteX15" fmla="*/ 307211 w 1330834"/>
                <a:gd name="connsiteY15" fmla="*/ 435372 h 1115228"/>
                <a:gd name="connsiteX16" fmla="*/ 288644 w 1330834"/>
                <a:gd name="connsiteY16" fmla="*/ 496094 h 1115228"/>
                <a:gd name="connsiteX17" fmla="*/ 401738 w 1330834"/>
                <a:gd name="connsiteY17" fmla="*/ 593923 h 1115228"/>
                <a:gd name="connsiteX18" fmla="*/ 514832 w 1330834"/>
                <a:gd name="connsiteY18" fmla="*/ 504527 h 1115228"/>
                <a:gd name="connsiteX19" fmla="*/ 514832 w 1330834"/>
                <a:gd name="connsiteY19" fmla="*/ 502840 h 1115228"/>
                <a:gd name="connsiteX20" fmla="*/ 514832 w 1330834"/>
                <a:gd name="connsiteY20" fmla="*/ 501154 h 1115228"/>
                <a:gd name="connsiteX21" fmla="*/ 497953 w 1330834"/>
                <a:gd name="connsiteY21" fmla="*/ 435372 h 1115228"/>
                <a:gd name="connsiteX22" fmla="*/ 476009 w 1330834"/>
                <a:gd name="connsiteY22" fmla="*/ 396577 h 1115228"/>
                <a:gd name="connsiteX23" fmla="*/ 470945 w 1330834"/>
                <a:gd name="connsiteY23" fmla="*/ 374650 h 1115228"/>
                <a:gd name="connsiteX24" fmla="*/ 470945 w 1330834"/>
                <a:gd name="connsiteY24" fmla="*/ 347662 h 1115228"/>
                <a:gd name="connsiteX25" fmla="*/ 820430 w 1330834"/>
                <a:gd name="connsiteY25" fmla="*/ 347662 h 1115228"/>
                <a:gd name="connsiteX26" fmla="*/ 820430 w 1330834"/>
                <a:gd name="connsiteY26" fmla="*/ 340996 h 1115228"/>
                <a:gd name="connsiteX27" fmla="*/ 820430 w 1330834"/>
                <a:gd name="connsiteY27" fmla="*/ 187655 h 1115228"/>
                <a:gd name="connsiteX28" fmla="*/ 811980 w 1330834"/>
                <a:gd name="connsiteY28" fmla="*/ 155534 h 1115228"/>
                <a:gd name="connsiteX29" fmla="*/ 786631 w 1330834"/>
                <a:gd name="connsiteY29" fmla="*/ 111578 h 1115228"/>
                <a:gd name="connsiteX30" fmla="*/ 774802 w 1330834"/>
                <a:gd name="connsiteY30" fmla="*/ 65933 h 1115228"/>
                <a:gd name="connsiteX31" fmla="*/ 852539 w 1330834"/>
                <a:gd name="connsiteY31" fmla="*/ 0 h 1115228"/>
                <a:gd name="connsiteX0" fmla="*/ 852539 w 1330834"/>
                <a:gd name="connsiteY0" fmla="*/ 0 h 1115228"/>
                <a:gd name="connsiteX1" fmla="*/ 928585 w 1330834"/>
                <a:gd name="connsiteY1" fmla="*/ 62551 h 1115228"/>
                <a:gd name="connsiteX2" fmla="*/ 915066 w 1330834"/>
                <a:gd name="connsiteY2" fmla="*/ 111578 h 1115228"/>
                <a:gd name="connsiteX3" fmla="*/ 889717 w 1330834"/>
                <a:gd name="connsiteY3" fmla="*/ 158915 h 1115228"/>
                <a:gd name="connsiteX4" fmla="*/ 882957 w 1330834"/>
                <a:gd name="connsiteY4" fmla="*/ 187655 h 1115228"/>
                <a:gd name="connsiteX5" fmla="*/ 882957 w 1330834"/>
                <a:gd name="connsiteY5" fmla="*/ 323562 h 1115228"/>
                <a:gd name="connsiteX6" fmla="*/ 882957 w 1330834"/>
                <a:gd name="connsiteY6" fmla="*/ 347662 h 1115228"/>
                <a:gd name="connsiteX7" fmla="*/ 1249841 w 1330834"/>
                <a:gd name="connsiteY7" fmla="*/ 347661 h 1115228"/>
                <a:gd name="connsiteX8" fmla="*/ 1249823 w 1330834"/>
                <a:gd name="connsiteY8" fmla="*/ 1055162 h 1115228"/>
                <a:gd name="connsiteX9" fmla="*/ 369667 w 1330834"/>
                <a:gd name="connsiteY9" fmla="*/ 1076325 h 1115228"/>
                <a:gd name="connsiteX10" fmla="*/ 332531 w 1330834"/>
                <a:gd name="connsiteY10" fmla="*/ 765969 h 1115228"/>
                <a:gd name="connsiteX11" fmla="*/ 0 w 1330834"/>
                <a:gd name="connsiteY11" fmla="*/ 347662 h 1115228"/>
                <a:gd name="connsiteX12" fmla="*/ 334219 w 1330834"/>
                <a:gd name="connsiteY12" fmla="*/ 347662 h 1115228"/>
                <a:gd name="connsiteX13" fmla="*/ 334219 w 1330834"/>
                <a:gd name="connsiteY13" fmla="*/ 374650 h 1115228"/>
                <a:gd name="connsiteX14" fmla="*/ 327467 w 1330834"/>
                <a:gd name="connsiteY14" fmla="*/ 401637 h 1115228"/>
                <a:gd name="connsiteX15" fmla="*/ 307211 w 1330834"/>
                <a:gd name="connsiteY15" fmla="*/ 435372 h 1115228"/>
                <a:gd name="connsiteX16" fmla="*/ 288644 w 1330834"/>
                <a:gd name="connsiteY16" fmla="*/ 496094 h 1115228"/>
                <a:gd name="connsiteX17" fmla="*/ 401738 w 1330834"/>
                <a:gd name="connsiteY17" fmla="*/ 593923 h 1115228"/>
                <a:gd name="connsiteX18" fmla="*/ 514832 w 1330834"/>
                <a:gd name="connsiteY18" fmla="*/ 504527 h 1115228"/>
                <a:gd name="connsiteX19" fmla="*/ 514832 w 1330834"/>
                <a:gd name="connsiteY19" fmla="*/ 502840 h 1115228"/>
                <a:gd name="connsiteX20" fmla="*/ 514832 w 1330834"/>
                <a:gd name="connsiteY20" fmla="*/ 501154 h 1115228"/>
                <a:gd name="connsiteX21" fmla="*/ 497953 w 1330834"/>
                <a:gd name="connsiteY21" fmla="*/ 435372 h 1115228"/>
                <a:gd name="connsiteX22" fmla="*/ 476009 w 1330834"/>
                <a:gd name="connsiteY22" fmla="*/ 396577 h 1115228"/>
                <a:gd name="connsiteX23" fmla="*/ 470945 w 1330834"/>
                <a:gd name="connsiteY23" fmla="*/ 374650 h 1115228"/>
                <a:gd name="connsiteX24" fmla="*/ 470945 w 1330834"/>
                <a:gd name="connsiteY24" fmla="*/ 347662 h 1115228"/>
                <a:gd name="connsiteX25" fmla="*/ 820430 w 1330834"/>
                <a:gd name="connsiteY25" fmla="*/ 347662 h 1115228"/>
                <a:gd name="connsiteX26" fmla="*/ 820430 w 1330834"/>
                <a:gd name="connsiteY26" fmla="*/ 340996 h 1115228"/>
                <a:gd name="connsiteX27" fmla="*/ 820430 w 1330834"/>
                <a:gd name="connsiteY27" fmla="*/ 187655 h 1115228"/>
                <a:gd name="connsiteX28" fmla="*/ 811980 w 1330834"/>
                <a:gd name="connsiteY28" fmla="*/ 155534 h 1115228"/>
                <a:gd name="connsiteX29" fmla="*/ 786631 w 1330834"/>
                <a:gd name="connsiteY29" fmla="*/ 111578 h 1115228"/>
                <a:gd name="connsiteX30" fmla="*/ 774802 w 1330834"/>
                <a:gd name="connsiteY30" fmla="*/ 65933 h 1115228"/>
                <a:gd name="connsiteX31" fmla="*/ 852539 w 1330834"/>
                <a:gd name="connsiteY31" fmla="*/ 0 h 1115228"/>
                <a:gd name="connsiteX0" fmla="*/ 852539 w 1277014"/>
                <a:gd name="connsiteY0" fmla="*/ 0 h 1115228"/>
                <a:gd name="connsiteX1" fmla="*/ 928585 w 1277014"/>
                <a:gd name="connsiteY1" fmla="*/ 62551 h 1115228"/>
                <a:gd name="connsiteX2" fmla="*/ 915066 w 1277014"/>
                <a:gd name="connsiteY2" fmla="*/ 111578 h 1115228"/>
                <a:gd name="connsiteX3" fmla="*/ 889717 w 1277014"/>
                <a:gd name="connsiteY3" fmla="*/ 158915 h 1115228"/>
                <a:gd name="connsiteX4" fmla="*/ 882957 w 1277014"/>
                <a:gd name="connsiteY4" fmla="*/ 187655 h 1115228"/>
                <a:gd name="connsiteX5" fmla="*/ 882957 w 1277014"/>
                <a:gd name="connsiteY5" fmla="*/ 323562 h 1115228"/>
                <a:gd name="connsiteX6" fmla="*/ 882957 w 1277014"/>
                <a:gd name="connsiteY6" fmla="*/ 347662 h 1115228"/>
                <a:gd name="connsiteX7" fmla="*/ 1249841 w 1277014"/>
                <a:gd name="connsiteY7" fmla="*/ 347661 h 1115228"/>
                <a:gd name="connsiteX8" fmla="*/ 1249823 w 1277014"/>
                <a:gd name="connsiteY8" fmla="*/ 1055162 h 1115228"/>
                <a:gd name="connsiteX9" fmla="*/ 369667 w 1277014"/>
                <a:gd name="connsiteY9" fmla="*/ 1076325 h 1115228"/>
                <a:gd name="connsiteX10" fmla="*/ 332531 w 1277014"/>
                <a:gd name="connsiteY10" fmla="*/ 765969 h 1115228"/>
                <a:gd name="connsiteX11" fmla="*/ 0 w 1277014"/>
                <a:gd name="connsiteY11" fmla="*/ 347662 h 1115228"/>
                <a:gd name="connsiteX12" fmla="*/ 334219 w 1277014"/>
                <a:gd name="connsiteY12" fmla="*/ 347662 h 1115228"/>
                <a:gd name="connsiteX13" fmla="*/ 334219 w 1277014"/>
                <a:gd name="connsiteY13" fmla="*/ 374650 h 1115228"/>
                <a:gd name="connsiteX14" fmla="*/ 327467 w 1277014"/>
                <a:gd name="connsiteY14" fmla="*/ 401637 h 1115228"/>
                <a:gd name="connsiteX15" fmla="*/ 307211 w 1277014"/>
                <a:gd name="connsiteY15" fmla="*/ 435372 h 1115228"/>
                <a:gd name="connsiteX16" fmla="*/ 288644 w 1277014"/>
                <a:gd name="connsiteY16" fmla="*/ 496094 h 1115228"/>
                <a:gd name="connsiteX17" fmla="*/ 401738 w 1277014"/>
                <a:gd name="connsiteY17" fmla="*/ 593923 h 1115228"/>
                <a:gd name="connsiteX18" fmla="*/ 514832 w 1277014"/>
                <a:gd name="connsiteY18" fmla="*/ 504527 h 1115228"/>
                <a:gd name="connsiteX19" fmla="*/ 514832 w 1277014"/>
                <a:gd name="connsiteY19" fmla="*/ 502840 h 1115228"/>
                <a:gd name="connsiteX20" fmla="*/ 514832 w 1277014"/>
                <a:gd name="connsiteY20" fmla="*/ 501154 h 1115228"/>
                <a:gd name="connsiteX21" fmla="*/ 497953 w 1277014"/>
                <a:gd name="connsiteY21" fmla="*/ 435372 h 1115228"/>
                <a:gd name="connsiteX22" fmla="*/ 476009 w 1277014"/>
                <a:gd name="connsiteY22" fmla="*/ 396577 h 1115228"/>
                <a:gd name="connsiteX23" fmla="*/ 470945 w 1277014"/>
                <a:gd name="connsiteY23" fmla="*/ 374650 h 1115228"/>
                <a:gd name="connsiteX24" fmla="*/ 470945 w 1277014"/>
                <a:gd name="connsiteY24" fmla="*/ 347662 h 1115228"/>
                <a:gd name="connsiteX25" fmla="*/ 820430 w 1277014"/>
                <a:gd name="connsiteY25" fmla="*/ 347662 h 1115228"/>
                <a:gd name="connsiteX26" fmla="*/ 820430 w 1277014"/>
                <a:gd name="connsiteY26" fmla="*/ 340996 h 1115228"/>
                <a:gd name="connsiteX27" fmla="*/ 820430 w 1277014"/>
                <a:gd name="connsiteY27" fmla="*/ 187655 h 1115228"/>
                <a:gd name="connsiteX28" fmla="*/ 811980 w 1277014"/>
                <a:gd name="connsiteY28" fmla="*/ 155534 h 1115228"/>
                <a:gd name="connsiteX29" fmla="*/ 786631 w 1277014"/>
                <a:gd name="connsiteY29" fmla="*/ 111578 h 1115228"/>
                <a:gd name="connsiteX30" fmla="*/ 774802 w 1277014"/>
                <a:gd name="connsiteY30" fmla="*/ 65933 h 1115228"/>
                <a:gd name="connsiteX31" fmla="*/ 852539 w 1277014"/>
                <a:gd name="connsiteY31" fmla="*/ 0 h 1115228"/>
                <a:gd name="connsiteX0" fmla="*/ 852539 w 1278451"/>
                <a:gd name="connsiteY0" fmla="*/ 0 h 1115228"/>
                <a:gd name="connsiteX1" fmla="*/ 928585 w 1278451"/>
                <a:gd name="connsiteY1" fmla="*/ 62551 h 1115228"/>
                <a:gd name="connsiteX2" fmla="*/ 915066 w 1278451"/>
                <a:gd name="connsiteY2" fmla="*/ 111578 h 1115228"/>
                <a:gd name="connsiteX3" fmla="*/ 889717 w 1278451"/>
                <a:gd name="connsiteY3" fmla="*/ 158915 h 1115228"/>
                <a:gd name="connsiteX4" fmla="*/ 882957 w 1278451"/>
                <a:gd name="connsiteY4" fmla="*/ 187655 h 1115228"/>
                <a:gd name="connsiteX5" fmla="*/ 882957 w 1278451"/>
                <a:gd name="connsiteY5" fmla="*/ 323562 h 1115228"/>
                <a:gd name="connsiteX6" fmla="*/ 882957 w 1278451"/>
                <a:gd name="connsiteY6" fmla="*/ 347662 h 1115228"/>
                <a:gd name="connsiteX7" fmla="*/ 1249841 w 1278451"/>
                <a:gd name="connsiteY7" fmla="*/ 347661 h 1115228"/>
                <a:gd name="connsiteX8" fmla="*/ 1249823 w 1278451"/>
                <a:gd name="connsiteY8" fmla="*/ 1055162 h 1115228"/>
                <a:gd name="connsiteX9" fmla="*/ 369667 w 1278451"/>
                <a:gd name="connsiteY9" fmla="*/ 1076325 h 1115228"/>
                <a:gd name="connsiteX10" fmla="*/ 332531 w 1278451"/>
                <a:gd name="connsiteY10" fmla="*/ 765969 h 1115228"/>
                <a:gd name="connsiteX11" fmla="*/ 0 w 1278451"/>
                <a:gd name="connsiteY11" fmla="*/ 347662 h 1115228"/>
                <a:gd name="connsiteX12" fmla="*/ 334219 w 1278451"/>
                <a:gd name="connsiteY12" fmla="*/ 347662 h 1115228"/>
                <a:gd name="connsiteX13" fmla="*/ 334219 w 1278451"/>
                <a:gd name="connsiteY13" fmla="*/ 374650 h 1115228"/>
                <a:gd name="connsiteX14" fmla="*/ 327467 w 1278451"/>
                <a:gd name="connsiteY14" fmla="*/ 401637 h 1115228"/>
                <a:gd name="connsiteX15" fmla="*/ 307211 w 1278451"/>
                <a:gd name="connsiteY15" fmla="*/ 435372 h 1115228"/>
                <a:gd name="connsiteX16" fmla="*/ 288644 w 1278451"/>
                <a:gd name="connsiteY16" fmla="*/ 496094 h 1115228"/>
                <a:gd name="connsiteX17" fmla="*/ 401738 w 1278451"/>
                <a:gd name="connsiteY17" fmla="*/ 593923 h 1115228"/>
                <a:gd name="connsiteX18" fmla="*/ 514832 w 1278451"/>
                <a:gd name="connsiteY18" fmla="*/ 504527 h 1115228"/>
                <a:gd name="connsiteX19" fmla="*/ 514832 w 1278451"/>
                <a:gd name="connsiteY19" fmla="*/ 502840 h 1115228"/>
                <a:gd name="connsiteX20" fmla="*/ 514832 w 1278451"/>
                <a:gd name="connsiteY20" fmla="*/ 501154 h 1115228"/>
                <a:gd name="connsiteX21" fmla="*/ 497953 w 1278451"/>
                <a:gd name="connsiteY21" fmla="*/ 435372 h 1115228"/>
                <a:gd name="connsiteX22" fmla="*/ 476009 w 1278451"/>
                <a:gd name="connsiteY22" fmla="*/ 396577 h 1115228"/>
                <a:gd name="connsiteX23" fmla="*/ 470945 w 1278451"/>
                <a:gd name="connsiteY23" fmla="*/ 374650 h 1115228"/>
                <a:gd name="connsiteX24" fmla="*/ 470945 w 1278451"/>
                <a:gd name="connsiteY24" fmla="*/ 347662 h 1115228"/>
                <a:gd name="connsiteX25" fmla="*/ 820430 w 1278451"/>
                <a:gd name="connsiteY25" fmla="*/ 347662 h 1115228"/>
                <a:gd name="connsiteX26" fmla="*/ 820430 w 1278451"/>
                <a:gd name="connsiteY26" fmla="*/ 340996 h 1115228"/>
                <a:gd name="connsiteX27" fmla="*/ 820430 w 1278451"/>
                <a:gd name="connsiteY27" fmla="*/ 187655 h 1115228"/>
                <a:gd name="connsiteX28" fmla="*/ 811980 w 1278451"/>
                <a:gd name="connsiteY28" fmla="*/ 155534 h 1115228"/>
                <a:gd name="connsiteX29" fmla="*/ 786631 w 1278451"/>
                <a:gd name="connsiteY29" fmla="*/ 111578 h 1115228"/>
                <a:gd name="connsiteX30" fmla="*/ 774802 w 1278451"/>
                <a:gd name="connsiteY30" fmla="*/ 65933 h 1115228"/>
                <a:gd name="connsiteX31" fmla="*/ 852539 w 1278451"/>
                <a:gd name="connsiteY31" fmla="*/ 0 h 1115228"/>
                <a:gd name="connsiteX0" fmla="*/ 852539 w 1252598"/>
                <a:gd name="connsiteY0" fmla="*/ 0 h 1115228"/>
                <a:gd name="connsiteX1" fmla="*/ 928585 w 1252598"/>
                <a:gd name="connsiteY1" fmla="*/ 62551 h 1115228"/>
                <a:gd name="connsiteX2" fmla="*/ 915066 w 1252598"/>
                <a:gd name="connsiteY2" fmla="*/ 111578 h 1115228"/>
                <a:gd name="connsiteX3" fmla="*/ 889717 w 1252598"/>
                <a:gd name="connsiteY3" fmla="*/ 158915 h 1115228"/>
                <a:gd name="connsiteX4" fmla="*/ 882957 w 1252598"/>
                <a:gd name="connsiteY4" fmla="*/ 187655 h 1115228"/>
                <a:gd name="connsiteX5" fmla="*/ 882957 w 1252598"/>
                <a:gd name="connsiteY5" fmla="*/ 323562 h 1115228"/>
                <a:gd name="connsiteX6" fmla="*/ 882957 w 1252598"/>
                <a:gd name="connsiteY6" fmla="*/ 347662 h 1115228"/>
                <a:gd name="connsiteX7" fmla="*/ 1249841 w 1252598"/>
                <a:gd name="connsiteY7" fmla="*/ 347661 h 1115228"/>
                <a:gd name="connsiteX8" fmla="*/ 1249823 w 1252598"/>
                <a:gd name="connsiteY8" fmla="*/ 1055162 h 1115228"/>
                <a:gd name="connsiteX9" fmla="*/ 369667 w 1252598"/>
                <a:gd name="connsiteY9" fmla="*/ 1076325 h 1115228"/>
                <a:gd name="connsiteX10" fmla="*/ 332531 w 1252598"/>
                <a:gd name="connsiteY10" fmla="*/ 765969 h 1115228"/>
                <a:gd name="connsiteX11" fmla="*/ 0 w 1252598"/>
                <a:gd name="connsiteY11" fmla="*/ 347662 h 1115228"/>
                <a:gd name="connsiteX12" fmla="*/ 334219 w 1252598"/>
                <a:gd name="connsiteY12" fmla="*/ 347662 h 1115228"/>
                <a:gd name="connsiteX13" fmla="*/ 334219 w 1252598"/>
                <a:gd name="connsiteY13" fmla="*/ 374650 h 1115228"/>
                <a:gd name="connsiteX14" fmla="*/ 327467 w 1252598"/>
                <a:gd name="connsiteY14" fmla="*/ 401637 h 1115228"/>
                <a:gd name="connsiteX15" fmla="*/ 307211 w 1252598"/>
                <a:gd name="connsiteY15" fmla="*/ 435372 h 1115228"/>
                <a:gd name="connsiteX16" fmla="*/ 288644 w 1252598"/>
                <a:gd name="connsiteY16" fmla="*/ 496094 h 1115228"/>
                <a:gd name="connsiteX17" fmla="*/ 401738 w 1252598"/>
                <a:gd name="connsiteY17" fmla="*/ 593923 h 1115228"/>
                <a:gd name="connsiteX18" fmla="*/ 514832 w 1252598"/>
                <a:gd name="connsiteY18" fmla="*/ 504527 h 1115228"/>
                <a:gd name="connsiteX19" fmla="*/ 514832 w 1252598"/>
                <a:gd name="connsiteY19" fmla="*/ 502840 h 1115228"/>
                <a:gd name="connsiteX20" fmla="*/ 514832 w 1252598"/>
                <a:gd name="connsiteY20" fmla="*/ 501154 h 1115228"/>
                <a:gd name="connsiteX21" fmla="*/ 497953 w 1252598"/>
                <a:gd name="connsiteY21" fmla="*/ 435372 h 1115228"/>
                <a:gd name="connsiteX22" fmla="*/ 476009 w 1252598"/>
                <a:gd name="connsiteY22" fmla="*/ 396577 h 1115228"/>
                <a:gd name="connsiteX23" fmla="*/ 470945 w 1252598"/>
                <a:gd name="connsiteY23" fmla="*/ 374650 h 1115228"/>
                <a:gd name="connsiteX24" fmla="*/ 470945 w 1252598"/>
                <a:gd name="connsiteY24" fmla="*/ 347662 h 1115228"/>
                <a:gd name="connsiteX25" fmla="*/ 820430 w 1252598"/>
                <a:gd name="connsiteY25" fmla="*/ 347662 h 1115228"/>
                <a:gd name="connsiteX26" fmla="*/ 820430 w 1252598"/>
                <a:gd name="connsiteY26" fmla="*/ 340996 h 1115228"/>
                <a:gd name="connsiteX27" fmla="*/ 820430 w 1252598"/>
                <a:gd name="connsiteY27" fmla="*/ 187655 h 1115228"/>
                <a:gd name="connsiteX28" fmla="*/ 811980 w 1252598"/>
                <a:gd name="connsiteY28" fmla="*/ 155534 h 1115228"/>
                <a:gd name="connsiteX29" fmla="*/ 786631 w 1252598"/>
                <a:gd name="connsiteY29" fmla="*/ 111578 h 1115228"/>
                <a:gd name="connsiteX30" fmla="*/ 774802 w 1252598"/>
                <a:gd name="connsiteY30" fmla="*/ 65933 h 1115228"/>
                <a:gd name="connsiteX31" fmla="*/ 852539 w 1252598"/>
                <a:gd name="connsiteY31" fmla="*/ 0 h 1115228"/>
                <a:gd name="connsiteX0" fmla="*/ 852539 w 1252598"/>
                <a:gd name="connsiteY0" fmla="*/ 0 h 1076325"/>
                <a:gd name="connsiteX1" fmla="*/ 928585 w 1252598"/>
                <a:gd name="connsiteY1" fmla="*/ 62551 h 1076325"/>
                <a:gd name="connsiteX2" fmla="*/ 915066 w 1252598"/>
                <a:gd name="connsiteY2" fmla="*/ 111578 h 1076325"/>
                <a:gd name="connsiteX3" fmla="*/ 889717 w 1252598"/>
                <a:gd name="connsiteY3" fmla="*/ 158915 h 1076325"/>
                <a:gd name="connsiteX4" fmla="*/ 882957 w 1252598"/>
                <a:gd name="connsiteY4" fmla="*/ 187655 h 1076325"/>
                <a:gd name="connsiteX5" fmla="*/ 882957 w 1252598"/>
                <a:gd name="connsiteY5" fmla="*/ 323562 h 1076325"/>
                <a:gd name="connsiteX6" fmla="*/ 882957 w 1252598"/>
                <a:gd name="connsiteY6" fmla="*/ 347662 h 1076325"/>
                <a:gd name="connsiteX7" fmla="*/ 1249841 w 1252598"/>
                <a:gd name="connsiteY7" fmla="*/ 347661 h 1076325"/>
                <a:gd name="connsiteX8" fmla="*/ 1249823 w 1252598"/>
                <a:gd name="connsiteY8" fmla="*/ 1055162 h 1076325"/>
                <a:gd name="connsiteX9" fmla="*/ 369667 w 1252598"/>
                <a:gd name="connsiteY9" fmla="*/ 1076325 h 1076325"/>
                <a:gd name="connsiteX10" fmla="*/ 332531 w 1252598"/>
                <a:gd name="connsiteY10" fmla="*/ 765969 h 1076325"/>
                <a:gd name="connsiteX11" fmla="*/ 0 w 1252598"/>
                <a:gd name="connsiteY11" fmla="*/ 347662 h 1076325"/>
                <a:gd name="connsiteX12" fmla="*/ 334219 w 1252598"/>
                <a:gd name="connsiteY12" fmla="*/ 347662 h 1076325"/>
                <a:gd name="connsiteX13" fmla="*/ 334219 w 1252598"/>
                <a:gd name="connsiteY13" fmla="*/ 374650 h 1076325"/>
                <a:gd name="connsiteX14" fmla="*/ 327467 w 1252598"/>
                <a:gd name="connsiteY14" fmla="*/ 401637 h 1076325"/>
                <a:gd name="connsiteX15" fmla="*/ 307211 w 1252598"/>
                <a:gd name="connsiteY15" fmla="*/ 435372 h 1076325"/>
                <a:gd name="connsiteX16" fmla="*/ 288644 w 1252598"/>
                <a:gd name="connsiteY16" fmla="*/ 496094 h 1076325"/>
                <a:gd name="connsiteX17" fmla="*/ 401738 w 1252598"/>
                <a:gd name="connsiteY17" fmla="*/ 593923 h 1076325"/>
                <a:gd name="connsiteX18" fmla="*/ 514832 w 1252598"/>
                <a:gd name="connsiteY18" fmla="*/ 504527 h 1076325"/>
                <a:gd name="connsiteX19" fmla="*/ 514832 w 1252598"/>
                <a:gd name="connsiteY19" fmla="*/ 502840 h 1076325"/>
                <a:gd name="connsiteX20" fmla="*/ 514832 w 1252598"/>
                <a:gd name="connsiteY20" fmla="*/ 501154 h 1076325"/>
                <a:gd name="connsiteX21" fmla="*/ 497953 w 1252598"/>
                <a:gd name="connsiteY21" fmla="*/ 435372 h 1076325"/>
                <a:gd name="connsiteX22" fmla="*/ 476009 w 1252598"/>
                <a:gd name="connsiteY22" fmla="*/ 396577 h 1076325"/>
                <a:gd name="connsiteX23" fmla="*/ 470945 w 1252598"/>
                <a:gd name="connsiteY23" fmla="*/ 374650 h 1076325"/>
                <a:gd name="connsiteX24" fmla="*/ 470945 w 1252598"/>
                <a:gd name="connsiteY24" fmla="*/ 347662 h 1076325"/>
                <a:gd name="connsiteX25" fmla="*/ 820430 w 1252598"/>
                <a:gd name="connsiteY25" fmla="*/ 347662 h 1076325"/>
                <a:gd name="connsiteX26" fmla="*/ 820430 w 1252598"/>
                <a:gd name="connsiteY26" fmla="*/ 340996 h 1076325"/>
                <a:gd name="connsiteX27" fmla="*/ 820430 w 1252598"/>
                <a:gd name="connsiteY27" fmla="*/ 187655 h 1076325"/>
                <a:gd name="connsiteX28" fmla="*/ 811980 w 1252598"/>
                <a:gd name="connsiteY28" fmla="*/ 155534 h 1076325"/>
                <a:gd name="connsiteX29" fmla="*/ 786631 w 1252598"/>
                <a:gd name="connsiteY29" fmla="*/ 111578 h 1076325"/>
                <a:gd name="connsiteX30" fmla="*/ 774802 w 1252598"/>
                <a:gd name="connsiteY30" fmla="*/ 65933 h 1076325"/>
                <a:gd name="connsiteX31" fmla="*/ 852539 w 1252598"/>
                <a:gd name="connsiteY31" fmla="*/ 0 h 1076325"/>
                <a:gd name="connsiteX0" fmla="*/ 852539 w 1257798"/>
                <a:gd name="connsiteY0" fmla="*/ 0 h 1076325"/>
                <a:gd name="connsiteX1" fmla="*/ 928585 w 1257798"/>
                <a:gd name="connsiteY1" fmla="*/ 62551 h 1076325"/>
                <a:gd name="connsiteX2" fmla="*/ 915066 w 1257798"/>
                <a:gd name="connsiteY2" fmla="*/ 111578 h 1076325"/>
                <a:gd name="connsiteX3" fmla="*/ 889717 w 1257798"/>
                <a:gd name="connsiteY3" fmla="*/ 158915 h 1076325"/>
                <a:gd name="connsiteX4" fmla="*/ 882957 w 1257798"/>
                <a:gd name="connsiteY4" fmla="*/ 187655 h 1076325"/>
                <a:gd name="connsiteX5" fmla="*/ 882957 w 1257798"/>
                <a:gd name="connsiteY5" fmla="*/ 323562 h 1076325"/>
                <a:gd name="connsiteX6" fmla="*/ 882957 w 1257798"/>
                <a:gd name="connsiteY6" fmla="*/ 347662 h 1076325"/>
                <a:gd name="connsiteX7" fmla="*/ 1249841 w 1257798"/>
                <a:gd name="connsiteY7" fmla="*/ 347661 h 1076325"/>
                <a:gd name="connsiteX8" fmla="*/ 1256051 w 1257798"/>
                <a:gd name="connsiteY8" fmla="*/ 1062217 h 1076325"/>
                <a:gd name="connsiteX9" fmla="*/ 369667 w 1257798"/>
                <a:gd name="connsiteY9" fmla="*/ 1076325 h 1076325"/>
                <a:gd name="connsiteX10" fmla="*/ 332531 w 1257798"/>
                <a:gd name="connsiteY10" fmla="*/ 765969 h 1076325"/>
                <a:gd name="connsiteX11" fmla="*/ 0 w 1257798"/>
                <a:gd name="connsiteY11" fmla="*/ 347662 h 1076325"/>
                <a:gd name="connsiteX12" fmla="*/ 334219 w 1257798"/>
                <a:gd name="connsiteY12" fmla="*/ 347662 h 1076325"/>
                <a:gd name="connsiteX13" fmla="*/ 334219 w 1257798"/>
                <a:gd name="connsiteY13" fmla="*/ 374650 h 1076325"/>
                <a:gd name="connsiteX14" fmla="*/ 327467 w 1257798"/>
                <a:gd name="connsiteY14" fmla="*/ 401637 h 1076325"/>
                <a:gd name="connsiteX15" fmla="*/ 307211 w 1257798"/>
                <a:gd name="connsiteY15" fmla="*/ 435372 h 1076325"/>
                <a:gd name="connsiteX16" fmla="*/ 288644 w 1257798"/>
                <a:gd name="connsiteY16" fmla="*/ 496094 h 1076325"/>
                <a:gd name="connsiteX17" fmla="*/ 401738 w 1257798"/>
                <a:gd name="connsiteY17" fmla="*/ 593923 h 1076325"/>
                <a:gd name="connsiteX18" fmla="*/ 514832 w 1257798"/>
                <a:gd name="connsiteY18" fmla="*/ 504527 h 1076325"/>
                <a:gd name="connsiteX19" fmla="*/ 514832 w 1257798"/>
                <a:gd name="connsiteY19" fmla="*/ 502840 h 1076325"/>
                <a:gd name="connsiteX20" fmla="*/ 514832 w 1257798"/>
                <a:gd name="connsiteY20" fmla="*/ 501154 h 1076325"/>
                <a:gd name="connsiteX21" fmla="*/ 497953 w 1257798"/>
                <a:gd name="connsiteY21" fmla="*/ 435372 h 1076325"/>
                <a:gd name="connsiteX22" fmla="*/ 476009 w 1257798"/>
                <a:gd name="connsiteY22" fmla="*/ 396577 h 1076325"/>
                <a:gd name="connsiteX23" fmla="*/ 470945 w 1257798"/>
                <a:gd name="connsiteY23" fmla="*/ 374650 h 1076325"/>
                <a:gd name="connsiteX24" fmla="*/ 470945 w 1257798"/>
                <a:gd name="connsiteY24" fmla="*/ 347662 h 1076325"/>
                <a:gd name="connsiteX25" fmla="*/ 820430 w 1257798"/>
                <a:gd name="connsiteY25" fmla="*/ 347662 h 1076325"/>
                <a:gd name="connsiteX26" fmla="*/ 820430 w 1257798"/>
                <a:gd name="connsiteY26" fmla="*/ 340996 h 1076325"/>
                <a:gd name="connsiteX27" fmla="*/ 820430 w 1257798"/>
                <a:gd name="connsiteY27" fmla="*/ 187655 h 1076325"/>
                <a:gd name="connsiteX28" fmla="*/ 811980 w 1257798"/>
                <a:gd name="connsiteY28" fmla="*/ 155534 h 1076325"/>
                <a:gd name="connsiteX29" fmla="*/ 786631 w 1257798"/>
                <a:gd name="connsiteY29" fmla="*/ 111578 h 1076325"/>
                <a:gd name="connsiteX30" fmla="*/ 774802 w 1257798"/>
                <a:gd name="connsiteY30" fmla="*/ 65933 h 1076325"/>
                <a:gd name="connsiteX31" fmla="*/ 852539 w 1257798"/>
                <a:gd name="connsiteY31" fmla="*/ 0 h 1076325"/>
                <a:gd name="connsiteX0" fmla="*/ 852539 w 1257799"/>
                <a:gd name="connsiteY0" fmla="*/ 0 h 1076325"/>
                <a:gd name="connsiteX1" fmla="*/ 928585 w 1257799"/>
                <a:gd name="connsiteY1" fmla="*/ 62551 h 1076325"/>
                <a:gd name="connsiteX2" fmla="*/ 915066 w 1257799"/>
                <a:gd name="connsiteY2" fmla="*/ 111578 h 1076325"/>
                <a:gd name="connsiteX3" fmla="*/ 889717 w 1257799"/>
                <a:gd name="connsiteY3" fmla="*/ 158915 h 1076325"/>
                <a:gd name="connsiteX4" fmla="*/ 882957 w 1257799"/>
                <a:gd name="connsiteY4" fmla="*/ 187655 h 1076325"/>
                <a:gd name="connsiteX5" fmla="*/ 882957 w 1257799"/>
                <a:gd name="connsiteY5" fmla="*/ 323562 h 1076325"/>
                <a:gd name="connsiteX6" fmla="*/ 882957 w 1257799"/>
                <a:gd name="connsiteY6" fmla="*/ 347662 h 1076325"/>
                <a:gd name="connsiteX7" fmla="*/ 1249841 w 1257799"/>
                <a:gd name="connsiteY7" fmla="*/ 347661 h 1076325"/>
                <a:gd name="connsiteX8" fmla="*/ 1256051 w 1257799"/>
                <a:gd name="connsiteY8" fmla="*/ 1062217 h 1076325"/>
                <a:gd name="connsiteX9" fmla="*/ 369667 w 1257799"/>
                <a:gd name="connsiteY9" fmla="*/ 1076325 h 1076325"/>
                <a:gd name="connsiteX10" fmla="*/ 332531 w 1257799"/>
                <a:gd name="connsiteY10" fmla="*/ 765969 h 1076325"/>
                <a:gd name="connsiteX11" fmla="*/ 0 w 1257799"/>
                <a:gd name="connsiteY11" fmla="*/ 347662 h 1076325"/>
                <a:gd name="connsiteX12" fmla="*/ 334219 w 1257799"/>
                <a:gd name="connsiteY12" fmla="*/ 347662 h 1076325"/>
                <a:gd name="connsiteX13" fmla="*/ 334219 w 1257799"/>
                <a:gd name="connsiteY13" fmla="*/ 374650 h 1076325"/>
                <a:gd name="connsiteX14" fmla="*/ 327467 w 1257799"/>
                <a:gd name="connsiteY14" fmla="*/ 401637 h 1076325"/>
                <a:gd name="connsiteX15" fmla="*/ 307211 w 1257799"/>
                <a:gd name="connsiteY15" fmla="*/ 435372 h 1076325"/>
                <a:gd name="connsiteX16" fmla="*/ 288644 w 1257799"/>
                <a:gd name="connsiteY16" fmla="*/ 496094 h 1076325"/>
                <a:gd name="connsiteX17" fmla="*/ 401738 w 1257799"/>
                <a:gd name="connsiteY17" fmla="*/ 593923 h 1076325"/>
                <a:gd name="connsiteX18" fmla="*/ 514832 w 1257799"/>
                <a:gd name="connsiteY18" fmla="*/ 504527 h 1076325"/>
                <a:gd name="connsiteX19" fmla="*/ 514832 w 1257799"/>
                <a:gd name="connsiteY19" fmla="*/ 502840 h 1076325"/>
                <a:gd name="connsiteX20" fmla="*/ 514832 w 1257799"/>
                <a:gd name="connsiteY20" fmla="*/ 501154 h 1076325"/>
                <a:gd name="connsiteX21" fmla="*/ 497953 w 1257799"/>
                <a:gd name="connsiteY21" fmla="*/ 435372 h 1076325"/>
                <a:gd name="connsiteX22" fmla="*/ 476009 w 1257799"/>
                <a:gd name="connsiteY22" fmla="*/ 396577 h 1076325"/>
                <a:gd name="connsiteX23" fmla="*/ 470945 w 1257799"/>
                <a:gd name="connsiteY23" fmla="*/ 374650 h 1076325"/>
                <a:gd name="connsiteX24" fmla="*/ 470945 w 1257799"/>
                <a:gd name="connsiteY24" fmla="*/ 347662 h 1076325"/>
                <a:gd name="connsiteX25" fmla="*/ 820430 w 1257799"/>
                <a:gd name="connsiteY25" fmla="*/ 347662 h 1076325"/>
                <a:gd name="connsiteX26" fmla="*/ 820430 w 1257799"/>
                <a:gd name="connsiteY26" fmla="*/ 340996 h 1076325"/>
                <a:gd name="connsiteX27" fmla="*/ 820430 w 1257799"/>
                <a:gd name="connsiteY27" fmla="*/ 187655 h 1076325"/>
                <a:gd name="connsiteX28" fmla="*/ 811980 w 1257799"/>
                <a:gd name="connsiteY28" fmla="*/ 155534 h 1076325"/>
                <a:gd name="connsiteX29" fmla="*/ 786631 w 1257799"/>
                <a:gd name="connsiteY29" fmla="*/ 111578 h 1076325"/>
                <a:gd name="connsiteX30" fmla="*/ 774802 w 1257799"/>
                <a:gd name="connsiteY30" fmla="*/ 65933 h 1076325"/>
                <a:gd name="connsiteX31" fmla="*/ 852539 w 1257799"/>
                <a:gd name="connsiteY31" fmla="*/ 0 h 1076325"/>
                <a:gd name="connsiteX0" fmla="*/ 852539 w 1257799"/>
                <a:gd name="connsiteY0" fmla="*/ 0 h 1076325"/>
                <a:gd name="connsiteX1" fmla="*/ 928585 w 1257799"/>
                <a:gd name="connsiteY1" fmla="*/ 62551 h 1076325"/>
                <a:gd name="connsiteX2" fmla="*/ 915066 w 1257799"/>
                <a:gd name="connsiteY2" fmla="*/ 111578 h 1076325"/>
                <a:gd name="connsiteX3" fmla="*/ 889717 w 1257799"/>
                <a:gd name="connsiteY3" fmla="*/ 158915 h 1076325"/>
                <a:gd name="connsiteX4" fmla="*/ 882957 w 1257799"/>
                <a:gd name="connsiteY4" fmla="*/ 187655 h 1076325"/>
                <a:gd name="connsiteX5" fmla="*/ 882957 w 1257799"/>
                <a:gd name="connsiteY5" fmla="*/ 323562 h 1076325"/>
                <a:gd name="connsiteX6" fmla="*/ 882957 w 1257799"/>
                <a:gd name="connsiteY6" fmla="*/ 347662 h 1076325"/>
                <a:gd name="connsiteX7" fmla="*/ 1249841 w 1257799"/>
                <a:gd name="connsiteY7" fmla="*/ 347661 h 1076325"/>
                <a:gd name="connsiteX8" fmla="*/ 1256051 w 1257799"/>
                <a:gd name="connsiteY8" fmla="*/ 1069272 h 1076325"/>
                <a:gd name="connsiteX9" fmla="*/ 369667 w 1257799"/>
                <a:gd name="connsiteY9" fmla="*/ 1076325 h 1076325"/>
                <a:gd name="connsiteX10" fmla="*/ 332531 w 1257799"/>
                <a:gd name="connsiteY10" fmla="*/ 765969 h 1076325"/>
                <a:gd name="connsiteX11" fmla="*/ 0 w 1257799"/>
                <a:gd name="connsiteY11" fmla="*/ 347662 h 1076325"/>
                <a:gd name="connsiteX12" fmla="*/ 334219 w 1257799"/>
                <a:gd name="connsiteY12" fmla="*/ 347662 h 1076325"/>
                <a:gd name="connsiteX13" fmla="*/ 334219 w 1257799"/>
                <a:gd name="connsiteY13" fmla="*/ 374650 h 1076325"/>
                <a:gd name="connsiteX14" fmla="*/ 327467 w 1257799"/>
                <a:gd name="connsiteY14" fmla="*/ 401637 h 1076325"/>
                <a:gd name="connsiteX15" fmla="*/ 307211 w 1257799"/>
                <a:gd name="connsiteY15" fmla="*/ 435372 h 1076325"/>
                <a:gd name="connsiteX16" fmla="*/ 288644 w 1257799"/>
                <a:gd name="connsiteY16" fmla="*/ 496094 h 1076325"/>
                <a:gd name="connsiteX17" fmla="*/ 401738 w 1257799"/>
                <a:gd name="connsiteY17" fmla="*/ 593923 h 1076325"/>
                <a:gd name="connsiteX18" fmla="*/ 514832 w 1257799"/>
                <a:gd name="connsiteY18" fmla="*/ 504527 h 1076325"/>
                <a:gd name="connsiteX19" fmla="*/ 514832 w 1257799"/>
                <a:gd name="connsiteY19" fmla="*/ 502840 h 1076325"/>
                <a:gd name="connsiteX20" fmla="*/ 514832 w 1257799"/>
                <a:gd name="connsiteY20" fmla="*/ 501154 h 1076325"/>
                <a:gd name="connsiteX21" fmla="*/ 497953 w 1257799"/>
                <a:gd name="connsiteY21" fmla="*/ 435372 h 1076325"/>
                <a:gd name="connsiteX22" fmla="*/ 476009 w 1257799"/>
                <a:gd name="connsiteY22" fmla="*/ 396577 h 1076325"/>
                <a:gd name="connsiteX23" fmla="*/ 470945 w 1257799"/>
                <a:gd name="connsiteY23" fmla="*/ 374650 h 1076325"/>
                <a:gd name="connsiteX24" fmla="*/ 470945 w 1257799"/>
                <a:gd name="connsiteY24" fmla="*/ 347662 h 1076325"/>
                <a:gd name="connsiteX25" fmla="*/ 820430 w 1257799"/>
                <a:gd name="connsiteY25" fmla="*/ 347662 h 1076325"/>
                <a:gd name="connsiteX26" fmla="*/ 820430 w 1257799"/>
                <a:gd name="connsiteY26" fmla="*/ 340996 h 1076325"/>
                <a:gd name="connsiteX27" fmla="*/ 820430 w 1257799"/>
                <a:gd name="connsiteY27" fmla="*/ 187655 h 1076325"/>
                <a:gd name="connsiteX28" fmla="*/ 811980 w 1257799"/>
                <a:gd name="connsiteY28" fmla="*/ 155534 h 1076325"/>
                <a:gd name="connsiteX29" fmla="*/ 786631 w 1257799"/>
                <a:gd name="connsiteY29" fmla="*/ 111578 h 1076325"/>
                <a:gd name="connsiteX30" fmla="*/ 774802 w 1257799"/>
                <a:gd name="connsiteY30" fmla="*/ 65933 h 1076325"/>
                <a:gd name="connsiteX31" fmla="*/ 852539 w 1257799"/>
                <a:gd name="connsiteY31" fmla="*/ 0 h 1076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257799" h="1076325">
                  <a:moveTo>
                    <a:pt x="852539" y="0"/>
                  </a:moveTo>
                  <a:cubicBezTo>
                    <a:pt x="893097" y="0"/>
                    <a:pt x="925205" y="27049"/>
                    <a:pt x="928585" y="62551"/>
                  </a:cubicBezTo>
                  <a:cubicBezTo>
                    <a:pt x="930275" y="81148"/>
                    <a:pt x="926895" y="96363"/>
                    <a:pt x="915066" y="111578"/>
                  </a:cubicBezTo>
                  <a:cubicBezTo>
                    <a:pt x="901546" y="128484"/>
                    <a:pt x="896477" y="138628"/>
                    <a:pt x="889717" y="158915"/>
                  </a:cubicBezTo>
                  <a:lnTo>
                    <a:pt x="882957" y="187655"/>
                  </a:lnTo>
                  <a:lnTo>
                    <a:pt x="882957" y="323562"/>
                  </a:lnTo>
                  <a:lnTo>
                    <a:pt x="882957" y="347662"/>
                  </a:lnTo>
                  <a:lnTo>
                    <a:pt x="1249841" y="347661"/>
                  </a:lnTo>
                  <a:cubicBezTo>
                    <a:pt x="1249832" y="701411"/>
                    <a:pt x="1262289" y="715521"/>
                    <a:pt x="1256051" y="1069272"/>
                  </a:cubicBezTo>
                  <a:cubicBezTo>
                    <a:pt x="1090672" y="1070799"/>
                    <a:pt x="1200150" y="1076325"/>
                    <a:pt x="369667" y="1076325"/>
                  </a:cubicBezTo>
                  <a:cubicBezTo>
                    <a:pt x="381482" y="941388"/>
                    <a:pt x="378106" y="811510"/>
                    <a:pt x="332531" y="765969"/>
                  </a:cubicBezTo>
                  <a:cubicBezTo>
                    <a:pt x="190741" y="627658"/>
                    <a:pt x="82711" y="487660"/>
                    <a:pt x="0" y="347662"/>
                  </a:cubicBezTo>
                  <a:lnTo>
                    <a:pt x="334219" y="347662"/>
                  </a:lnTo>
                  <a:lnTo>
                    <a:pt x="334219" y="374650"/>
                  </a:lnTo>
                  <a:lnTo>
                    <a:pt x="327467" y="401637"/>
                  </a:lnTo>
                  <a:cubicBezTo>
                    <a:pt x="322403" y="413444"/>
                    <a:pt x="319027" y="421878"/>
                    <a:pt x="307211" y="435372"/>
                  </a:cubicBezTo>
                  <a:cubicBezTo>
                    <a:pt x="293708" y="453926"/>
                    <a:pt x="288644" y="474166"/>
                    <a:pt x="288644" y="496094"/>
                  </a:cubicBezTo>
                  <a:cubicBezTo>
                    <a:pt x="288644" y="550069"/>
                    <a:pt x="339283" y="593923"/>
                    <a:pt x="401738" y="593923"/>
                  </a:cubicBezTo>
                  <a:cubicBezTo>
                    <a:pt x="462505" y="593923"/>
                    <a:pt x="509768" y="555129"/>
                    <a:pt x="514832" y="504527"/>
                  </a:cubicBezTo>
                  <a:lnTo>
                    <a:pt x="514832" y="502840"/>
                  </a:lnTo>
                  <a:lnTo>
                    <a:pt x="514832" y="501154"/>
                  </a:lnTo>
                  <a:cubicBezTo>
                    <a:pt x="518208" y="475853"/>
                    <a:pt x="511456" y="455612"/>
                    <a:pt x="497953" y="435372"/>
                  </a:cubicBezTo>
                  <a:cubicBezTo>
                    <a:pt x="486137" y="420191"/>
                    <a:pt x="482761" y="413444"/>
                    <a:pt x="476009" y="396577"/>
                  </a:cubicBezTo>
                  <a:lnTo>
                    <a:pt x="470945" y="374650"/>
                  </a:lnTo>
                  <a:lnTo>
                    <a:pt x="470945" y="347662"/>
                  </a:lnTo>
                  <a:lnTo>
                    <a:pt x="820430" y="347662"/>
                  </a:lnTo>
                  <a:lnTo>
                    <a:pt x="820430" y="340996"/>
                  </a:lnTo>
                  <a:lnTo>
                    <a:pt x="820430" y="187655"/>
                  </a:lnTo>
                  <a:lnTo>
                    <a:pt x="811980" y="155534"/>
                  </a:lnTo>
                  <a:cubicBezTo>
                    <a:pt x="805221" y="138628"/>
                    <a:pt x="800151" y="128484"/>
                    <a:pt x="786631" y="111578"/>
                  </a:cubicBezTo>
                  <a:cubicBezTo>
                    <a:pt x="778182" y="98054"/>
                    <a:pt x="773112" y="82838"/>
                    <a:pt x="774802" y="65933"/>
                  </a:cubicBezTo>
                  <a:cubicBezTo>
                    <a:pt x="774802" y="30430"/>
                    <a:pt x="810290" y="0"/>
                    <a:pt x="852539" y="0"/>
                  </a:cubicBezTo>
                  <a:close/>
                </a:path>
              </a:pathLst>
            </a:custGeom>
            <a:solidFill>
              <a:srgbClr val="A6D2FF"/>
            </a:solidFill>
            <a:ln>
              <a:noFill/>
            </a:ln>
          </p:spPr>
          <p:txBody>
            <a:bodyPr anchor="ctr"/>
            <a:lstStyle/>
            <a:p>
              <a:pPr algn="ctr"/>
              <a:endParaRPr/>
            </a:p>
          </p:txBody>
        </p:sp>
        <p:sp>
          <p:nvSpPr>
            <p:cNvPr id="32" name="íśḷîďé"/>
            <p:cNvSpPr/>
            <p:nvPr/>
          </p:nvSpPr>
          <p:spPr bwMode="auto">
            <a:xfrm>
              <a:off x="8703057" y="3024102"/>
              <a:ext cx="1447334" cy="438374"/>
            </a:xfrm>
            <a:custGeom>
              <a:avLst/>
              <a:gdLst>
                <a:gd name="T0" fmla="*/ 793 w 1120"/>
                <a:gd name="T1" fmla="*/ 146 h 385"/>
                <a:gd name="T2" fmla="*/ 0 w 1120"/>
                <a:gd name="T3" fmla="*/ 136 h 385"/>
                <a:gd name="T4" fmla="*/ 0 w 1120"/>
                <a:gd name="T5" fmla="*/ 385 h 385"/>
                <a:gd name="T6" fmla="*/ 603 w 1120"/>
                <a:gd name="T7" fmla="*/ 385 h 385"/>
                <a:gd name="T8" fmla="*/ 603 w 1120"/>
                <a:gd name="T9" fmla="*/ 342 h 385"/>
                <a:gd name="T10" fmla="*/ 600 w 1120"/>
                <a:gd name="T11" fmla="*/ 330 h 385"/>
                <a:gd name="T12" fmla="*/ 587 w 1120"/>
                <a:gd name="T13" fmla="*/ 307 h 385"/>
                <a:gd name="T14" fmla="*/ 577 w 1120"/>
                <a:gd name="T15" fmla="*/ 267 h 385"/>
                <a:gd name="T16" fmla="*/ 577 w 1120"/>
                <a:gd name="T17" fmla="*/ 266 h 385"/>
                <a:gd name="T18" fmla="*/ 577 w 1120"/>
                <a:gd name="T19" fmla="*/ 266 h 385"/>
                <a:gd name="T20" fmla="*/ 577 w 1120"/>
                <a:gd name="T21" fmla="*/ 266 h 385"/>
                <a:gd name="T22" fmla="*/ 644 w 1120"/>
                <a:gd name="T23" fmla="*/ 212 h 385"/>
                <a:gd name="T24" fmla="*/ 711 w 1120"/>
                <a:gd name="T25" fmla="*/ 270 h 385"/>
                <a:gd name="T26" fmla="*/ 711 w 1120"/>
                <a:gd name="T27" fmla="*/ 270 h 385"/>
                <a:gd name="T28" fmla="*/ 700 w 1120"/>
                <a:gd name="T29" fmla="*/ 307 h 385"/>
                <a:gd name="T30" fmla="*/ 688 w 1120"/>
                <a:gd name="T31" fmla="*/ 327 h 385"/>
                <a:gd name="T32" fmla="*/ 684 w 1120"/>
                <a:gd name="T33" fmla="*/ 342 h 385"/>
                <a:gd name="T34" fmla="*/ 684 w 1120"/>
                <a:gd name="T35" fmla="*/ 342 h 385"/>
                <a:gd name="T36" fmla="*/ 684 w 1120"/>
                <a:gd name="T37" fmla="*/ 385 h 385"/>
                <a:gd name="T38" fmla="*/ 1120 w 1120"/>
                <a:gd name="T39" fmla="*/ 385 h 385"/>
                <a:gd name="T40" fmla="*/ 793 w 1120"/>
                <a:gd name="T41" fmla="*/ 146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20" h="385">
                  <a:moveTo>
                    <a:pt x="793" y="146"/>
                  </a:moveTo>
                  <a:cubicBezTo>
                    <a:pt x="476" y="0"/>
                    <a:pt x="207" y="32"/>
                    <a:pt x="0" y="136"/>
                  </a:cubicBezTo>
                  <a:cubicBezTo>
                    <a:pt x="0" y="385"/>
                    <a:pt x="0" y="385"/>
                    <a:pt x="0" y="385"/>
                  </a:cubicBezTo>
                  <a:cubicBezTo>
                    <a:pt x="603" y="385"/>
                    <a:pt x="603" y="385"/>
                    <a:pt x="603" y="385"/>
                  </a:cubicBezTo>
                  <a:cubicBezTo>
                    <a:pt x="603" y="342"/>
                    <a:pt x="603" y="342"/>
                    <a:pt x="603" y="342"/>
                  </a:cubicBezTo>
                  <a:cubicBezTo>
                    <a:pt x="600" y="330"/>
                    <a:pt x="600" y="330"/>
                    <a:pt x="600" y="330"/>
                  </a:cubicBezTo>
                  <a:cubicBezTo>
                    <a:pt x="597" y="320"/>
                    <a:pt x="594" y="316"/>
                    <a:pt x="587" y="307"/>
                  </a:cubicBezTo>
                  <a:cubicBezTo>
                    <a:pt x="579" y="295"/>
                    <a:pt x="575" y="282"/>
                    <a:pt x="577" y="267"/>
                  </a:cubicBezTo>
                  <a:cubicBezTo>
                    <a:pt x="577" y="267"/>
                    <a:pt x="577" y="267"/>
                    <a:pt x="577" y="266"/>
                  </a:cubicBezTo>
                  <a:cubicBezTo>
                    <a:pt x="577" y="266"/>
                    <a:pt x="577" y="266"/>
                    <a:pt x="577" y="266"/>
                  </a:cubicBezTo>
                  <a:cubicBezTo>
                    <a:pt x="577" y="266"/>
                    <a:pt x="577" y="266"/>
                    <a:pt x="577" y="266"/>
                  </a:cubicBezTo>
                  <a:cubicBezTo>
                    <a:pt x="580" y="236"/>
                    <a:pt x="609" y="212"/>
                    <a:pt x="644" y="212"/>
                  </a:cubicBezTo>
                  <a:cubicBezTo>
                    <a:pt x="681" y="212"/>
                    <a:pt x="711" y="238"/>
                    <a:pt x="711" y="270"/>
                  </a:cubicBezTo>
                  <a:cubicBezTo>
                    <a:pt x="711" y="270"/>
                    <a:pt x="711" y="270"/>
                    <a:pt x="711" y="270"/>
                  </a:cubicBezTo>
                  <a:cubicBezTo>
                    <a:pt x="712" y="284"/>
                    <a:pt x="708" y="296"/>
                    <a:pt x="700" y="307"/>
                  </a:cubicBezTo>
                  <a:cubicBezTo>
                    <a:pt x="694" y="315"/>
                    <a:pt x="691" y="319"/>
                    <a:pt x="688" y="327"/>
                  </a:cubicBezTo>
                  <a:cubicBezTo>
                    <a:pt x="684" y="342"/>
                    <a:pt x="684" y="342"/>
                    <a:pt x="684" y="342"/>
                  </a:cubicBezTo>
                  <a:cubicBezTo>
                    <a:pt x="684" y="342"/>
                    <a:pt x="684" y="342"/>
                    <a:pt x="684" y="342"/>
                  </a:cubicBezTo>
                  <a:cubicBezTo>
                    <a:pt x="684" y="385"/>
                    <a:pt x="684" y="385"/>
                    <a:pt x="684" y="385"/>
                  </a:cubicBezTo>
                  <a:cubicBezTo>
                    <a:pt x="1120" y="385"/>
                    <a:pt x="1120" y="385"/>
                    <a:pt x="1120" y="385"/>
                  </a:cubicBezTo>
                  <a:cubicBezTo>
                    <a:pt x="1046" y="297"/>
                    <a:pt x="941" y="215"/>
                    <a:pt x="793" y="146"/>
                  </a:cubicBezTo>
                  <a:close/>
                </a:path>
              </a:pathLst>
            </a:custGeom>
            <a:solidFill>
              <a:srgbClr val="A6D2FF"/>
            </a:solidFill>
            <a:ln>
              <a:noFill/>
            </a:ln>
          </p:spPr>
          <p:txBody>
            <a:bodyPr anchor="ctr"/>
            <a:lstStyle/>
            <a:p>
              <a:pPr algn="ctr"/>
              <a:endParaRPr/>
            </a:p>
          </p:txBody>
        </p:sp>
        <p:sp>
          <p:nvSpPr>
            <p:cNvPr id="33" name="íṡlíḍê"/>
            <p:cNvSpPr/>
            <p:nvPr/>
          </p:nvSpPr>
          <p:spPr bwMode="auto">
            <a:xfrm>
              <a:off x="8703057" y="3287769"/>
              <a:ext cx="928432" cy="750274"/>
            </a:xfrm>
            <a:custGeom>
              <a:avLst/>
              <a:gdLst>
                <a:gd name="connsiteX0" fmla="*/ 1086644 w 1212850"/>
                <a:gd name="connsiteY0" fmla="*/ 0 h 1111251"/>
                <a:gd name="connsiteX1" fmla="*/ 1161964 w 1212850"/>
                <a:gd name="connsiteY1" fmla="*/ 62360 h 1111251"/>
                <a:gd name="connsiteX2" fmla="*/ 1150248 w 1212850"/>
                <a:gd name="connsiteY2" fmla="*/ 111237 h 1111251"/>
                <a:gd name="connsiteX3" fmla="*/ 1123467 w 1212850"/>
                <a:gd name="connsiteY3" fmla="*/ 158428 h 1111251"/>
                <a:gd name="connsiteX4" fmla="*/ 1125141 w 1212850"/>
                <a:gd name="connsiteY4" fmla="*/ 158428 h 1111251"/>
                <a:gd name="connsiteX5" fmla="*/ 1116772 w 1212850"/>
                <a:gd name="connsiteY5" fmla="*/ 187080 h 1111251"/>
                <a:gd name="connsiteX6" fmla="*/ 1116772 w 1212850"/>
                <a:gd name="connsiteY6" fmla="*/ 382588 h 1111251"/>
                <a:gd name="connsiteX7" fmla="*/ 1212850 w 1212850"/>
                <a:gd name="connsiteY7" fmla="*/ 382588 h 1111251"/>
                <a:gd name="connsiteX8" fmla="*/ 1212850 w 1212850"/>
                <a:gd name="connsiteY8" fmla="*/ 1111251 h 1111251"/>
                <a:gd name="connsiteX9" fmla="*/ 1074528 w 1212850"/>
                <a:gd name="connsiteY9" fmla="*/ 1111251 h 1111251"/>
                <a:gd name="connsiteX10" fmla="*/ 1074528 w 1212850"/>
                <a:gd name="connsiteY10" fmla="*/ 1040409 h 1111251"/>
                <a:gd name="connsiteX11" fmla="*/ 1076215 w 1212850"/>
                <a:gd name="connsiteY11" fmla="*/ 1040409 h 1111251"/>
                <a:gd name="connsiteX12" fmla="*/ 1081275 w 1212850"/>
                <a:gd name="connsiteY12" fmla="*/ 1015108 h 1111251"/>
                <a:gd name="connsiteX13" fmla="*/ 1101518 w 1212850"/>
                <a:gd name="connsiteY13" fmla="*/ 979687 h 1111251"/>
                <a:gd name="connsiteX14" fmla="*/ 1120073 w 1212850"/>
                <a:gd name="connsiteY14" fmla="*/ 918965 h 1111251"/>
                <a:gd name="connsiteX15" fmla="*/ 1007054 w 1212850"/>
                <a:gd name="connsiteY15" fmla="*/ 821135 h 1111251"/>
                <a:gd name="connsiteX16" fmla="*/ 894034 w 1212850"/>
                <a:gd name="connsiteY16" fmla="*/ 910531 h 1111251"/>
                <a:gd name="connsiteX17" fmla="*/ 894034 w 1212850"/>
                <a:gd name="connsiteY17" fmla="*/ 912218 h 1111251"/>
                <a:gd name="connsiteX18" fmla="*/ 894034 w 1212850"/>
                <a:gd name="connsiteY18" fmla="*/ 913905 h 1111251"/>
                <a:gd name="connsiteX19" fmla="*/ 912590 w 1212850"/>
                <a:gd name="connsiteY19" fmla="*/ 979687 h 1111251"/>
                <a:gd name="connsiteX20" fmla="*/ 932832 w 1212850"/>
                <a:gd name="connsiteY20" fmla="*/ 1018482 h 1111251"/>
                <a:gd name="connsiteX21" fmla="*/ 939579 w 1212850"/>
                <a:gd name="connsiteY21" fmla="*/ 1040409 h 1111251"/>
                <a:gd name="connsiteX22" fmla="*/ 939579 w 1212850"/>
                <a:gd name="connsiteY22" fmla="*/ 1111251 h 1111251"/>
                <a:gd name="connsiteX23" fmla="*/ 0 w 1212850"/>
                <a:gd name="connsiteY23" fmla="*/ 1111251 h 1111251"/>
                <a:gd name="connsiteX24" fmla="*/ 0 w 1212850"/>
                <a:gd name="connsiteY24" fmla="*/ 382588 h 1111251"/>
                <a:gd name="connsiteX25" fmla="*/ 999358 w 1212850"/>
                <a:gd name="connsiteY25" fmla="*/ 382588 h 1111251"/>
                <a:gd name="connsiteX26" fmla="*/ 1056516 w 1212850"/>
                <a:gd name="connsiteY26" fmla="*/ 382588 h 1111251"/>
                <a:gd name="connsiteX27" fmla="*/ 1054842 w 1212850"/>
                <a:gd name="connsiteY27" fmla="*/ 187080 h 1111251"/>
                <a:gd name="connsiteX28" fmla="*/ 1046473 w 1212850"/>
                <a:gd name="connsiteY28" fmla="*/ 155058 h 1111251"/>
                <a:gd name="connsiteX29" fmla="*/ 1023040 w 1212850"/>
                <a:gd name="connsiteY29" fmla="*/ 111237 h 1111251"/>
                <a:gd name="connsiteX30" fmla="*/ 1009650 w 1212850"/>
                <a:gd name="connsiteY30" fmla="*/ 65731 h 1111251"/>
                <a:gd name="connsiteX31" fmla="*/ 1086644 w 1212850"/>
                <a:gd name="connsiteY31" fmla="*/ 0 h 1111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212850" h="1111251">
                  <a:moveTo>
                    <a:pt x="1086644" y="0"/>
                  </a:moveTo>
                  <a:cubicBezTo>
                    <a:pt x="1126815" y="0"/>
                    <a:pt x="1158617" y="26966"/>
                    <a:pt x="1161964" y="62360"/>
                  </a:cubicBezTo>
                  <a:cubicBezTo>
                    <a:pt x="1163638" y="80900"/>
                    <a:pt x="1160291" y="96068"/>
                    <a:pt x="1150248" y="111237"/>
                  </a:cubicBezTo>
                  <a:cubicBezTo>
                    <a:pt x="1136858" y="128091"/>
                    <a:pt x="1131836" y="138203"/>
                    <a:pt x="1123467" y="158428"/>
                  </a:cubicBezTo>
                  <a:cubicBezTo>
                    <a:pt x="1123467" y="158428"/>
                    <a:pt x="1123467" y="158428"/>
                    <a:pt x="1125141" y="158428"/>
                  </a:cubicBezTo>
                  <a:lnTo>
                    <a:pt x="1116772" y="187080"/>
                  </a:lnTo>
                  <a:cubicBezTo>
                    <a:pt x="1116772" y="187080"/>
                    <a:pt x="1116772" y="187080"/>
                    <a:pt x="1116772" y="382588"/>
                  </a:cubicBezTo>
                  <a:lnTo>
                    <a:pt x="1212850" y="382588"/>
                  </a:lnTo>
                  <a:cubicBezTo>
                    <a:pt x="1212850" y="382588"/>
                    <a:pt x="1212850" y="382588"/>
                    <a:pt x="1212850" y="1111251"/>
                  </a:cubicBezTo>
                  <a:cubicBezTo>
                    <a:pt x="1212850" y="1111251"/>
                    <a:pt x="1212850" y="1111251"/>
                    <a:pt x="1074528" y="1111251"/>
                  </a:cubicBezTo>
                  <a:cubicBezTo>
                    <a:pt x="1074528" y="1111251"/>
                    <a:pt x="1074528" y="1111251"/>
                    <a:pt x="1074528" y="1040409"/>
                  </a:cubicBezTo>
                  <a:cubicBezTo>
                    <a:pt x="1074528" y="1040409"/>
                    <a:pt x="1074528" y="1040409"/>
                    <a:pt x="1076215" y="1040409"/>
                  </a:cubicBezTo>
                  <a:cubicBezTo>
                    <a:pt x="1076215" y="1040409"/>
                    <a:pt x="1076215" y="1040409"/>
                    <a:pt x="1081275" y="1015108"/>
                  </a:cubicBezTo>
                  <a:cubicBezTo>
                    <a:pt x="1086336" y="1001614"/>
                    <a:pt x="1091397" y="994867"/>
                    <a:pt x="1101518" y="979687"/>
                  </a:cubicBezTo>
                  <a:cubicBezTo>
                    <a:pt x="1115012" y="961133"/>
                    <a:pt x="1121760" y="940892"/>
                    <a:pt x="1120073" y="918965"/>
                  </a:cubicBezTo>
                  <a:cubicBezTo>
                    <a:pt x="1120073" y="864990"/>
                    <a:pt x="1069467" y="821135"/>
                    <a:pt x="1007054" y="821135"/>
                  </a:cubicBezTo>
                  <a:cubicBezTo>
                    <a:pt x="948014" y="821135"/>
                    <a:pt x="899095" y="859930"/>
                    <a:pt x="894034" y="910531"/>
                  </a:cubicBezTo>
                  <a:cubicBezTo>
                    <a:pt x="894034" y="910531"/>
                    <a:pt x="894034" y="910531"/>
                    <a:pt x="894034" y="912218"/>
                  </a:cubicBezTo>
                  <a:cubicBezTo>
                    <a:pt x="894034" y="912218"/>
                    <a:pt x="894034" y="913905"/>
                    <a:pt x="894034" y="913905"/>
                  </a:cubicBezTo>
                  <a:cubicBezTo>
                    <a:pt x="892347" y="939206"/>
                    <a:pt x="897408" y="961133"/>
                    <a:pt x="912590" y="979687"/>
                  </a:cubicBezTo>
                  <a:cubicBezTo>
                    <a:pt x="924398" y="994867"/>
                    <a:pt x="927771" y="1003301"/>
                    <a:pt x="932832" y="1018482"/>
                  </a:cubicBezTo>
                  <a:cubicBezTo>
                    <a:pt x="932832" y="1018482"/>
                    <a:pt x="932832" y="1018482"/>
                    <a:pt x="939579" y="1040409"/>
                  </a:cubicBezTo>
                  <a:cubicBezTo>
                    <a:pt x="939579" y="1040409"/>
                    <a:pt x="939579" y="1040409"/>
                    <a:pt x="939579" y="1111251"/>
                  </a:cubicBezTo>
                  <a:cubicBezTo>
                    <a:pt x="939579" y="1111251"/>
                    <a:pt x="939579" y="1111251"/>
                    <a:pt x="0" y="1111251"/>
                  </a:cubicBezTo>
                  <a:cubicBezTo>
                    <a:pt x="0" y="1111251"/>
                    <a:pt x="0" y="1111251"/>
                    <a:pt x="0" y="382588"/>
                  </a:cubicBezTo>
                  <a:cubicBezTo>
                    <a:pt x="0" y="382588"/>
                    <a:pt x="0" y="382588"/>
                    <a:pt x="999358" y="382588"/>
                  </a:cubicBezTo>
                  <a:lnTo>
                    <a:pt x="1056516" y="382588"/>
                  </a:lnTo>
                  <a:cubicBezTo>
                    <a:pt x="1056516" y="382588"/>
                    <a:pt x="1056516" y="382588"/>
                    <a:pt x="1054842" y="187080"/>
                  </a:cubicBezTo>
                  <a:cubicBezTo>
                    <a:pt x="1054842" y="187080"/>
                    <a:pt x="1054842" y="187080"/>
                    <a:pt x="1046473" y="155058"/>
                  </a:cubicBezTo>
                  <a:cubicBezTo>
                    <a:pt x="1039778" y="136518"/>
                    <a:pt x="1034757" y="128091"/>
                    <a:pt x="1023040" y="111237"/>
                  </a:cubicBezTo>
                  <a:cubicBezTo>
                    <a:pt x="1012998" y="97754"/>
                    <a:pt x="1009650" y="82585"/>
                    <a:pt x="1009650" y="65731"/>
                  </a:cubicBezTo>
                  <a:cubicBezTo>
                    <a:pt x="1009650" y="30337"/>
                    <a:pt x="1044800" y="0"/>
                    <a:pt x="1086644" y="0"/>
                  </a:cubicBezTo>
                  <a:close/>
                </a:path>
              </a:pathLst>
            </a:custGeom>
            <a:solidFill>
              <a:srgbClr val="FFC000"/>
            </a:solidFill>
            <a:ln>
              <a:noFill/>
            </a:ln>
          </p:spPr>
          <p:txBody>
            <a:bodyPr anchor="ctr"/>
            <a:lstStyle/>
            <a:p>
              <a:pPr algn="ctr"/>
              <a:endParaRPr/>
            </a:p>
          </p:txBody>
        </p:sp>
        <p:sp>
          <p:nvSpPr>
            <p:cNvPr id="34" name="îṥḷíde"/>
            <p:cNvSpPr/>
            <p:nvPr/>
          </p:nvSpPr>
          <p:spPr bwMode="auto">
            <a:xfrm>
              <a:off x="9198869" y="4453908"/>
              <a:ext cx="1358622" cy="974284"/>
            </a:xfrm>
            <a:custGeom>
              <a:avLst/>
              <a:gdLst>
                <a:gd name="connsiteX0" fmla="*/ 1281164 w 1774825"/>
                <a:gd name="connsiteY0" fmla="*/ 0 h 1443038"/>
                <a:gd name="connsiteX1" fmla="*/ 1357210 w 1774825"/>
                <a:gd name="connsiteY1" fmla="*/ 60976 h 1443038"/>
                <a:gd name="connsiteX2" fmla="*/ 1343691 w 1774825"/>
                <a:gd name="connsiteY2" fmla="*/ 110095 h 1443038"/>
                <a:gd name="connsiteX3" fmla="*/ 1318342 w 1774825"/>
                <a:gd name="connsiteY3" fmla="*/ 157521 h 1443038"/>
                <a:gd name="connsiteX4" fmla="*/ 1311582 w 1774825"/>
                <a:gd name="connsiteY4" fmla="*/ 188009 h 1443038"/>
                <a:gd name="connsiteX5" fmla="*/ 1310450 w 1774825"/>
                <a:gd name="connsiteY5" fmla="*/ 333251 h 1443038"/>
                <a:gd name="connsiteX6" fmla="*/ 1310226 w 1774825"/>
                <a:gd name="connsiteY6" fmla="*/ 361950 h 1443038"/>
                <a:gd name="connsiteX7" fmla="*/ 1462411 w 1774825"/>
                <a:gd name="connsiteY7" fmla="*/ 361950 h 1443038"/>
                <a:gd name="connsiteX8" fmla="*/ 1774825 w 1774825"/>
                <a:gd name="connsiteY8" fmla="*/ 361950 h 1443038"/>
                <a:gd name="connsiteX9" fmla="*/ 1504633 w 1774825"/>
                <a:gd name="connsiteY9" fmla="*/ 468214 h 1443038"/>
                <a:gd name="connsiteX10" fmla="*/ 1487746 w 1774825"/>
                <a:gd name="connsiteY10" fmla="*/ 505321 h 1443038"/>
                <a:gd name="connsiteX11" fmla="*/ 1460727 w 1774825"/>
                <a:gd name="connsiteY11" fmla="*/ 589657 h 1443038"/>
                <a:gd name="connsiteX12" fmla="*/ 1497878 w 1774825"/>
                <a:gd name="connsiteY12" fmla="*/ 697607 h 1443038"/>
                <a:gd name="connsiteX13" fmla="*/ 1440462 w 1774825"/>
                <a:gd name="connsiteY13" fmla="*/ 805558 h 1443038"/>
                <a:gd name="connsiteX14" fmla="*/ 1469170 w 1774825"/>
                <a:gd name="connsiteY14" fmla="*/ 896640 h 1443038"/>
                <a:gd name="connsiteX15" fmla="*/ 1376292 w 1774825"/>
                <a:gd name="connsiteY15" fmla="*/ 977603 h 1443038"/>
                <a:gd name="connsiteX16" fmla="*/ 1374603 w 1774825"/>
                <a:gd name="connsiteY16" fmla="*/ 1090613 h 1443038"/>
                <a:gd name="connsiteX17" fmla="*/ 1307055 w 1774825"/>
                <a:gd name="connsiteY17" fmla="*/ 1090613 h 1443038"/>
                <a:gd name="connsiteX18" fmla="*/ 431430 w 1774825"/>
                <a:gd name="connsiteY18" fmla="*/ 1090613 h 1443038"/>
                <a:gd name="connsiteX19" fmla="*/ 346382 w 1774825"/>
                <a:gd name="connsiteY19" fmla="*/ 1090613 h 1443038"/>
                <a:gd name="connsiteX20" fmla="*/ 346382 w 1774825"/>
                <a:gd name="connsiteY20" fmla="*/ 1106793 h 1443038"/>
                <a:gd name="connsiteX21" fmla="*/ 346382 w 1774825"/>
                <a:gd name="connsiteY21" fmla="*/ 1255182 h 1443038"/>
                <a:gd name="connsiteX22" fmla="*/ 354832 w 1774825"/>
                <a:gd name="connsiteY22" fmla="*/ 1289030 h 1443038"/>
                <a:gd name="connsiteX23" fmla="*/ 380181 w 1774825"/>
                <a:gd name="connsiteY23" fmla="*/ 1333032 h 1443038"/>
                <a:gd name="connsiteX24" fmla="*/ 392010 w 1774825"/>
                <a:gd name="connsiteY24" fmla="*/ 1377035 h 1443038"/>
                <a:gd name="connsiteX25" fmla="*/ 315964 w 1774825"/>
                <a:gd name="connsiteY25" fmla="*/ 1443038 h 1443038"/>
                <a:gd name="connsiteX26" fmla="*/ 239917 w 1774825"/>
                <a:gd name="connsiteY26" fmla="*/ 1382112 h 1443038"/>
                <a:gd name="connsiteX27" fmla="*/ 251746 w 1774825"/>
                <a:gd name="connsiteY27" fmla="*/ 1333032 h 1443038"/>
                <a:gd name="connsiteX28" fmla="*/ 277095 w 1774825"/>
                <a:gd name="connsiteY28" fmla="*/ 1285645 h 1443038"/>
                <a:gd name="connsiteX29" fmla="*/ 285545 w 1774825"/>
                <a:gd name="connsiteY29" fmla="*/ 1255182 h 1443038"/>
                <a:gd name="connsiteX30" fmla="*/ 285545 w 1774825"/>
                <a:gd name="connsiteY30" fmla="*/ 1123664 h 1443038"/>
                <a:gd name="connsiteX31" fmla="*/ 285545 w 1774825"/>
                <a:gd name="connsiteY31" fmla="*/ 1090613 h 1443038"/>
                <a:gd name="connsiteX32" fmla="*/ 230075 w 1774825"/>
                <a:gd name="connsiteY32" fmla="*/ 1090613 h 1443038"/>
                <a:gd name="connsiteX33" fmla="*/ 0 w 1774825"/>
                <a:gd name="connsiteY33" fmla="*/ 1090613 h 1443038"/>
                <a:gd name="connsiteX34" fmla="*/ 0 w 1774825"/>
                <a:gd name="connsiteY34" fmla="*/ 361950 h 1443038"/>
                <a:gd name="connsiteX35" fmla="*/ 1188994 w 1774825"/>
                <a:gd name="connsiteY35" fmla="*/ 361950 h 1443038"/>
                <a:gd name="connsiteX36" fmla="*/ 1249055 w 1774825"/>
                <a:gd name="connsiteY36" fmla="*/ 361950 h 1443038"/>
                <a:gd name="connsiteX37" fmla="*/ 1249055 w 1774825"/>
                <a:gd name="connsiteY37" fmla="*/ 351882 h 1443038"/>
                <a:gd name="connsiteX38" fmla="*/ 1249055 w 1774825"/>
                <a:gd name="connsiteY38" fmla="*/ 188009 h 1443038"/>
                <a:gd name="connsiteX39" fmla="*/ 1240605 w 1774825"/>
                <a:gd name="connsiteY39" fmla="*/ 154134 h 1443038"/>
                <a:gd name="connsiteX40" fmla="*/ 1215257 w 1774825"/>
                <a:gd name="connsiteY40" fmla="*/ 110095 h 1443038"/>
                <a:gd name="connsiteX41" fmla="*/ 1203427 w 1774825"/>
                <a:gd name="connsiteY41" fmla="*/ 66057 h 1443038"/>
                <a:gd name="connsiteX42" fmla="*/ 1281164 w 1774825"/>
                <a:gd name="connsiteY42" fmla="*/ 0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774825" h="1443038">
                  <a:moveTo>
                    <a:pt x="1281164" y="0"/>
                  </a:moveTo>
                  <a:cubicBezTo>
                    <a:pt x="1320032" y="0"/>
                    <a:pt x="1353830" y="27100"/>
                    <a:pt x="1357210" y="60976"/>
                  </a:cubicBezTo>
                  <a:cubicBezTo>
                    <a:pt x="1358900" y="79607"/>
                    <a:pt x="1355520" y="96545"/>
                    <a:pt x="1343691" y="110095"/>
                  </a:cubicBezTo>
                  <a:cubicBezTo>
                    <a:pt x="1330171" y="128727"/>
                    <a:pt x="1325102" y="138890"/>
                    <a:pt x="1318342" y="157521"/>
                  </a:cubicBezTo>
                  <a:lnTo>
                    <a:pt x="1311582" y="188009"/>
                  </a:lnTo>
                  <a:cubicBezTo>
                    <a:pt x="1311582" y="188009"/>
                    <a:pt x="1311582" y="188009"/>
                    <a:pt x="1310450" y="333251"/>
                  </a:cubicBezTo>
                  <a:lnTo>
                    <a:pt x="1310226" y="361950"/>
                  </a:lnTo>
                  <a:lnTo>
                    <a:pt x="1462411" y="361950"/>
                  </a:lnTo>
                  <a:cubicBezTo>
                    <a:pt x="1559905" y="361950"/>
                    <a:pt x="1663899" y="361950"/>
                    <a:pt x="1774825" y="361950"/>
                  </a:cubicBezTo>
                  <a:lnTo>
                    <a:pt x="1504633" y="468214"/>
                  </a:lnTo>
                  <a:cubicBezTo>
                    <a:pt x="1504633" y="468214"/>
                    <a:pt x="1504633" y="468214"/>
                    <a:pt x="1487746" y="505321"/>
                  </a:cubicBezTo>
                  <a:cubicBezTo>
                    <a:pt x="1487746" y="505321"/>
                    <a:pt x="1487746" y="505321"/>
                    <a:pt x="1460727" y="589657"/>
                  </a:cubicBezTo>
                  <a:cubicBezTo>
                    <a:pt x="1460727" y="589657"/>
                    <a:pt x="1486057" y="675680"/>
                    <a:pt x="1497878" y="697607"/>
                  </a:cubicBezTo>
                  <a:cubicBezTo>
                    <a:pt x="1524897" y="753269"/>
                    <a:pt x="1440462" y="805558"/>
                    <a:pt x="1440462" y="805558"/>
                  </a:cubicBezTo>
                  <a:cubicBezTo>
                    <a:pt x="1440462" y="805558"/>
                    <a:pt x="1497878" y="832545"/>
                    <a:pt x="1469170" y="896640"/>
                  </a:cubicBezTo>
                  <a:cubicBezTo>
                    <a:pt x="1455661" y="923628"/>
                    <a:pt x="1376292" y="977603"/>
                    <a:pt x="1376292" y="977603"/>
                  </a:cubicBezTo>
                  <a:cubicBezTo>
                    <a:pt x="1376292" y="977603"/>
                    <a:pt x="1376292" y="977603"/>
                    <a:pt x="1374603" y="1090613"/>
                  </a:cubicBezTo>
                  <a:cubicBezTo>
                    <a:pt x="1374603" y="1090613"/>
                    <a:pt x="1374603" y="1090613"/>
                    <a:pt x="1307055" y="1090613"/>
                  </a:cubicBezTo>
                  <a:cubicBezTo>
                    <a:pt x="1307055" y="1090613"/>
                    <a:pt x="1307055" y="1090613"/>
                    <a:pt x="431430" y="1090613"/>
                  </a:cubicBezTo>
                  <a:lnTo>
                    <a:pt x="346382" y="1090613"/>
                  </a:lnTo>
                  <a:lnTo>
                    <a:pt x="346382" y="1106793"/>
                  </a:lnTo>
                  <a:cubicBezTo>
                    <a:pt x="346382" y="1135550"/>
                    <a:pt x="346382" y="1181562"/>
                    <a:pt x="346382" y="1255182"/>
                  </a:cubicBezTo>
                  <a:cubicBezTo>
                    <a:pt x="346382" y="1255182"/>
                    <a:pt x="346382" y="1255182"/>
                    <a:pt x="354832" y="1289030"/>
                  </a:cubicBezTo>
                  <a:cubicBezTo>
                    <a:pt x="361592" y="1305954"/>
                    <a:pt x="366661" y="1316108"/>
                    <a:pt x="380181" y="1333032"/>
                  </a:cubicBezTo>
                  <a:cubicBezTo>
                    <a:pt x="390320" y="1346571"/>
                    <a:pt x="393700" y="1360111"/>
                    <a:pt x="392010" y="1377035"/>
                  </a:cubicBezTo>
                  <a:cubicBezTo>
                    <a:pt x="392010" y="1414267"/>
                    <a:pt x="358212" y="1443038"/>
                    <a:pt x="315964" y="1443038"/>
                  </a:cubicBezTo>
                  <a:cubicBezTo>
                    <a:pt x="275405" y="1443038"/>
                    <a:pt x="241607" y="1415960"/>
                    <a:pt x="239917" y="1382112"/>
                  </a:cubicBezTo>
                  <a:cubicBezTo>
                    <a:pt x="236537" y="1361803"/>
                    <a:pt x="241607" y="1346571"/>
                    <a:pt x="251746" y="1333032"/>
                  </a:cubicBezTo>
                  <a:cubicBezTo>
                    <a:pt x="265266" y="1314416"/>
                    <a:pt x="270336" y="1304261"/>
                    <a:pt x="277095" y="1285645"/>
                  </a:cubicBezTo>
                  <a:lnTo>
                    <a:pt x="285545" y="1255182"/>
                  </a:lnTo>
                  <a:cubicBezTo>
                    <a:pt x="285545" y="1255182"/>
                    <a:pt x="285545" y="1255182"/>
                    <a:pt x="285545" y="1123664"/>
                  </a:cubicBezTo>
                  <a:lnTo>
                    <a:pt x="285545" y="1090613"/>
                  </a:lnTo>
                  <a:lnTo>
                    <a:pt x="230075" y="1090613"/>
                  </a:lnTo>
                  <a:cubicBezTo>
                    <a:pt x="158276" y="1090613"/>
                    <a:pt x="81691" y="1090613"/>
                    <a:pt x="0" y="1090613"/>
                  </a:cubicBezTo>
                  <a:cubicBezTo>
                    <a:pt x="0" y="1090613"/>
                    <a:pt x="0" y="1090613"/>
                    <a:pt x="0" y="361950"/>
                  </a:cubicBezTo>
                  <a:cubicBezTo>
                    <a:pt x="0" y="361950"/>
                    <a:pt x="0" y="361950"/>
                    <a:pt x="1188994" y="361950"/>
                  </a:cubicBezTo>
                  <a:lnTo>
                    <a:pt x="1249055" y="361950"/>
                  </a:lnTo>
                  <a:lnTo>
                    <a:pt x="1249055" y="351882"/>
                  </a:lnTo>
                  <a:cubicBezTo>
                    <a:pt x="1249055" y="320124"/>
                    <a:pt x="1249055" y="269311"/>
                    <a:pt x="1249055" y="188009"/>
                  </a:cubicBezTo>
                  <a:cubicBezTo>
                    <a:pt x="1249055" y="188009"/>
                    <a:pt x="1249055" y="188009"/>
                    <a:pt x="1240605" y="154134"/>
                  </a:cubicBezTo>
                  <a:cubicBezTo>
                    <a:pt x="1233846" y="137196"/>
                    <a:pt x="1228776" y="127033"/>
                    <a:pt x="1215257" y="110095"/>
                  </a:cubicBezTo>
                  <a:cubicBezTo>
                    <a:pt x="1206807" y="96545"/>
                    <a:pt x="1201737" y="82995"/>
                    <a:pt x="1203427" y="66057"/>
                  </a:cubicBezTo>
                  <a:cubicBezTo>
                    <a:pt x="1203427" y="28794"/>
                    <a:pt x="1238915" y="0"/>
                    <a:pt x="1281164" y="0"/>
                  </a:cubicBezTo>
                  <a:close/>
                </a:path>
              </a:pathLst>
            </a:custGeom>
            <a:solidFill>
              <a:srgbClr val="A6D2FF"/>
            </a:solidFill>
            <a:ln>
              <a:noFill/>
            </a:ln>
          </p:spPr>
          <p:txBody>
            <a:bodyPr anchor="ctr"/>
            <a:lstStyle/>
            <a:p>
              <a:pPr algn="ctr"/>
              <a:endParaRPr/>
            </a:p>
          </p:txBody>
        </p:sp>
        <p:sp>
          <p:nvSpPr>
            <p:cNvPr id="35" name="îşḷîdè"/>
            <p:cNvSpPr/>
            <p:nvPr/>
          </p:nvSpPr>
          <p:spPr bwMode="auto">
            <a:xfrm>
              <a:off x="8018202" y="3865480"/>
              <a:ext cx="588852" cy="977499"/>
            </a:xfrm>
            <a:custGeom>
              <a:avLst/>
              <a:gdLst>
                <a:gd name="connsiteX0" fmla="*/ 535828 w 769241"/>
                <a:gd name="connsiteY0" fmla="*/ 0 h 1447800"/>
                <a:gd name="connsiteX1" fmla="*/ 613564 w 769241"/>
                <a:gd name="connsiteY1" fmla="*/ 60706 h 1447800"/>
                <a:gd name="connsiteX2" fmla="*/ 611874 w 769241"/>
                <a:gd name="connsiteY2" fmla="*/ 60706 h 1447800"/>
                <a:gd name="connsiteX3" fmla="*/ 600045 w 769241"/>
                <a:gd name="connsiteY3" fmla="*/ 109608 h 1447800"/>
                <a:gd name="connsiteX4" fmla="*/ 574696 w 769241"/>
                <a:gd name="connsiteY4" fmla="*/ 156824 h 1447800"/>
                <a:gd name="connsiteX5" fmla="*/ 567936 w 769241"/>
                <a:gd name="connsiteY5" fmla="*/ 187177 h 1447800"/>
                <a:gd name="connsiteX6" fmla="*/ 566804 w 769241"/>
                <a:gd name="connsiteY6" fmla="*/ 315960 h 1447800"/>
                <a:gd name="connsiteX7" fmla="*/ 566246 w 769241"/>
                <a:gd name="connsiteY7" fmla="*/ 379412 h 1447800"/>
                <a:gd name="connsiteX8" fmla="*/ 634097 w 769241"/>
                <a:gd name="connsiteY8" fmla="*/ 379412 h 1447800"/>
                <a:gd name="connsiteX9" fmla="*/ 769241 w 769241"/>
                <a:gd name="connsiteY9" fmla="*/ 379412 h 1447800"/>
                <a:gd name="connsiteX10" fmla="*/ 769241 w 769241"/>
                <a:gd name="connsiteY10" fmla="*/ 1109662 h 1447800"/>
                <a:gd name="connsiteX11" fmla="*/ 659626 w 769241"/>
                <a:gd name="connsiteY11" fmla="*/ 1109662 h 1447800"/>
                <a:gd name="connsiteX12" fmla="*/ 652074 w 769241"/>
                <a:gd name="connsiteY12" fmla="*/ 1109662 h 1447800"/>
                <a:gd name="connsiteX13" fmla="*/ 652074 w 769241"/>
                <a:gd name="connsiteY13" fmla="*/ 1152178 h 1447800"/>
                <a:gd name="connsiteX14" fmla="*/ 652074 w 769241"/>
                <a:gd name="connsiteY14" fmla="*/ 1260475 h 1447800"/>
                <a:gd name="connsiteX15" fmla="*/ 660524 w 769241"/>
                <a:gd name="connsiteY15" fmla="*/ 1294227 h 1447800"/>
                <a:gd name="connsiteX16" fmla="*/ 685873 w 769241"/>
                <a:gd name="connsiteY16" fmla="*/ 1338105 h 1447800"/>
                <a:gd name="connsiteX17" fmla="*/ 697702 w 769241"/>
                <a:gd name="connsiteY17" fmla="*/ 1381983 h 1447800"/>
                <a:gd name="connsiteX18" fmla="*/ 619966 w 769241"/>
                <a:gd name="connsiteY18" fmla="*/ 1447800 h 1447800"/>
                <a:gd name="connsiteX19" fmla="*/ 543919 w 769241"/>
                <a:gd name="connsiteY19" fmla="*/ 1387046 h 1447800"/>
                <a:gd name="connsiteX20" fmla="*/ 557438 w 769241"/>
                <a:gd name="connsiteY20" fmla="*/ 1338105 h 1447800"/>
                <a:gd name="connsiteX21" fmla="*/ 582787 w 769241"/>
                <a:gd name="connsiteY21" fmla="*/ 1290852 h 1447800"/>
                <a:gd name="connsiteX22" fmla="*/ 589547 w 769241"/>
                <a:gd name="connsiteY22" fmla="*/ 1260475 h 1447800"/>
                <a:gd name="connsiteX23" fmla="*/ 589547 w 769241"/>
                <a:gd name="connsiteY23" fmla="*/ 1134982 h 1447800"/>
                <a:gd name="connsiteX24" fmla="*/ 589547 w 769241"/>
                <a:gd name="connsiteY24" fmla="*/ 1109662 h 1447800"/>
                <a:gd name="connsiteX25" fmla="*/ 569108 w 769241"/>
                <a:gd name="connsiteY25" fmla="*/ 1109662 h 1447800"/>
                <a:gd name="connsiteX26" fmla="*/ 153353 w 769241"/>
                <a:gd name="connsiteY26" fmla="*/ 1109662 h 1447800"/>
                <a:gd name="connsiteX27" fmla="*/ 1490 w 769241"/>
                <a:gd name="connsiteY27" fmla="*/ 379412 h 1447800"/>
                <a:gd name="connsiteX28" fmla="*/ 413294 w 769241"/>
                <a:gd name="connsiteY28" fmla="*/ 379412 h 1447800"/>
                <a:gd name="connsiteX29" fmla="*/ 505409 w 769241"/>
                <a:gd name="connsiteY29" fmla="*/ 379412 h 1447800"/>
                <a:gd name="connsiteX30" fmla="*/ 505409 w 769241"/>
                <a:gd name="connsiteY30" fmla="*/ 376409 h 1447800"/>
                <a:gd name="connsiteX31" fmla="*/ 505409 w 769241"/>
                <a:gd name="connsiteY31" fmla="*/ 187177 h 1447800"/>
                <a:gd name="connsiteX32" fmla="*/ 496959 w 769241"/>
                <a:gd name="connsiteY32" fmla="*/ 153451 h 1447800"/>
                <a:gd name="connsiteX33" fmla="*/ 471610 w 769241"/>
                <a:gd name="connsiteY33" fmla="*/ 109608 h 1447800"/>
                <a:gd name="connsiteX34" fmla="*/ 459781 w 769241"/>
                <a:gd name="connsiteY34" fmla="*/ 65765 h 1447800"/>
                <a:gd name="connsiteX35" fmla="*/ 535828 w 769241"/>
                <a:gd name="connsiteY35"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769241" h="1447800">
                  <a:moveTo>
                    <a:pt x="535828" y="0"/>
                  </a:moveTo>
                  <a:cubicBezTo>
                    <a:pt x="576386" y="0"/>
                    <a:pt x="610184" y="26980"/>
                    <a:pt x="613564" y="60706"/>
                  </a:cubicBezTo>
                  <a:cubicBezTo>
                    <a:pt x="613564" y="60706"/>
                    <a:pt x="613564" y="60706"/>
                    <a:pt x="611874" y="60706"/>
                  </a:cubicBezTo>
                  <a:cubicBezTo>
                    <a:pt x="615254" y="79255"/>
                    <a:pt x="611874" y="96118"/>
                    <a:pt x="600045" y="109608"/>
                  </a:cubicBezTo>
                  <a:cubicBezTo>
                    <a:pt x="586525" y="128157"/>
                    <a:pt x="581456" y="138275"/>
                    <a:pt x="574696" y="156824"/>
                  </a:cubicBezTo>
                  <a:lnTo>
                    <a:pt x="567936" y="187177"/>
                  </a:lnTo>
                  <a:cubicBezTo>
                    <a:pt x="567936" y="187177"/>
                    <a:pt x="567936" y="187177"/>
                    <a:pt x="566804" y="315960"/>
                  </a:cubicBezTo>
                  <a:lnTo>
                    <a:pt x="566246" y="379412"/>
                  </a:lnTo>
                  <a:lnTo>
                    <a:pt x="634097" y="379412"/>
                  </a:lnTo>
                  <a:cubicBezTo>
                    <a:pt x="676271" y="379412"/>
                    <a:pt x="721257" y="379412"/>
                    <a:pt x="769241" y="379412"/>
                  </a:cubicBezTo>
                  <a:lnTo>
                    <a:pt x="769241" y="1109662"/>
                  </a:lnTo>
                  <a:cubicBezTo>
                    <a:pt x="769241" y="1109662"/>
                    <a:pt x="769241" y="1109662"/>
                    <a:pt x="659626" y="1109662"/>
                  </a:cubicBezTo>
                  <a:lnTo>
                    <a:pt x="652074" y="1109662"/>
                  </a:lnTo>
                  <a:lnTo>
                    <a:pt x="652074" y="1152178"/>
                  </a:lnTo>
                  <a:cubicBezTo>
                    <a:pt x="652074" y="1178521"/>
                    <a:pt x="652074" y="1213644"/>
                    <a:pt x="652074" y="1260475"/>
                  </a:cubicBezTo>
                  <a:cubicBezTo>
                    <a:pt x="652074" y="1260475"/>
                    <a:pt x="652074" y="1260475"/>
                    <a:pt x="660524" y="1294227"/>
                  </a:cubicBezTo>
                  <a:cubicBezTo>
                    <a:pt x="667283" y="1311104"/>
                    <a:pt x="672353" y="1321229"/>
                    <a:pt x="685873" y="1338105"/>
                  </a:cubicBezTo>
                  <a:cubicBezTo>
                    <a:pt x="694322" y="1351606"/>
                    <a:pt x="699392" y="1365107"/>
                    <a:pt x="697702" y="1381983"/>
                  </a:cubicBezTo>
                  <a:cubicBezTo>
                    <a:pt x="697702" y="1419111"/>
                    <a:pt x="662214" y="1447800"/>
                    <a:pt x="619966" y="1447800"/>
                  </a:cubicBezTo>
                  <a:cubicBezTo>
                    <a:pt x="581097" y="1447800"/>
                    <a:pt x="547299" y="1420798"/>
                    <a:pt x="543919" y="1387046"/>
                  </a:cubicBezTo>
                  <a:cubicBezTo>
                    <a:pt x="542229" y="1368482"/>
                    <a:pt x="545609" y="1353294"/>
                    <a:pt x="557438" y="1338105"/>
                  </a:cubicBezTo>
                  <a:cubicBezTo>
                    <a:pt x="570958" y="1319542"/>
                    <a:pt x="576028" y="1311104"/>
                    <a:pt x="582787" y="1290852"/>
                  </a:cubicBezTo>
                  <a:lnTo>
                    <a:pt x="589547" y="1260475"/>
                  </a:lnTo>
                  <a:cubicBezTo>
                    <a:pt x="589547" y="1260475"/>
                    <a:pt x="589547" y="1260475"/>
                    <a:pt x="589547" y="1134982"/>
                  </a:cubicBezTo>
                  <a:lnTo>
                    <a:pt x="589547" y="1109662"/>
                  </a:lnTo>
                  <a:lnTo>
                    <a:pt x="569108" y="1109662"/>
                  </a:lnTo>
                  <a:cubicBezTo>
                    <a:pt x="478138" y="1109662"/>
                    <a:pt x="345818" y="1109662"/>
                    <a:pt x="153353" y="1109662"/>
                  </a:cubicBezTo>
                  <a:cubicBezTo>
                    <a:pt x="31863" y="856689"/>
                    <a:pt x="-8634" y="608775"/>
                    <a:pt x="1490" y="379412"/>
                  </a:cubicBezTo>
                  <a:cubicBezTo>
                    <a:pt x="1490" y="379412"/>
                    <a:pt x="1490" y="379412"/>
                    <a:pt x="413294" y="379412"/>
                  </a:cubicBezTo>
                  <a:lnTo>
                    <a:pt x="505409" y="379412"/>
                  </a:lnTo>
                  <a:lnTo>
                    <a:pt x="505409" y="376409"/>
                  </a:lnTo>
                  <a:cubicBezTo>
                    <a:pt x="505409" y="367398"/>
                    <a:pt x="505409" y="331354"/>
                    <a:pt x="505409" y="187177"/>
                  </a:cubicBezTo>
                  <a:cubicBezTo>
                    <a:pt x="505409" y="187177"/>
                    <a:pt x="505409" y="187177"/>
                    <a:pt x="496959" y="153451"/>
                  </a:cubicBezTo>
                  <a:cubicBezTo>
                    <a:pt x="490200" y="136589"/>
                    <a:pt x="485130" y="126471"/>
                    <a:pt x="471610" y="109608"/>
                  </a:cubicBezTo>
                  <a:cubicBezTo>
                    <a:pt x="463161" y="96118"/>
                    <a:pt x="458091" y="82628"/>
                    <a:pt x="459781" y="65765"/>
                  </a:cubicBezTo>
                  <a:cubicBezTo>
                    <a:pt x="459781" y="28667"/>
                    <a:pt x="493579" y="0"/>
                    <a:pt x="535828" y="0"/>
                  </a:cubicBezTo>
                  <a:close/>
                </a:path>
              </a:pathLst>
            </a:custGeom>
            <a:solidFill>
              <a:srgbClr val="FFFFCC"/>
            </a:solidFill>
            <a:ln>
              <a:noFill/>
            </a:ln>
          </p:spPr>
          <p:txBody>
            <a:bodyPr anchor="ctr"/>
            <a:lstStyle/>
            <a:p>
              <a:pPr algn="ctr"/>
              <a:endParaRPr/>
            </a:p>
          </p:txBody>
        </p:sp>
        <p:sp>
          <p:nvSpPr>
            <p:cNvPr id="36" name="ïṩḷîḍe"/>
            <p:cNvSpPr/>
            <p:nvPr/>
          </p:nvSpPr>
          <p:spPr bwMode="auto">
            <a:xfrm>
              <a:off x="8303247" y="3226676"/>
              <a:ext cx="303806" cy="235800"/>
            </a:xfrm>
            <a:custGeom>
              <a:avLst/>
              <a:gdLst>
                <a:gd name="T0" fmla="*/ 235 w 235"/>
                <a:gd name="T1" fmla="*/ 207 h 207"/>
                <a:gd name="T2" fmla="*/ 235 w 235"/>
                <a:gd name="T3" fmla="*/ 0 h 207"/>
                <a:gd name="T4" fmla="*/ 0 w 235"/>
                <a:gd name="T5" fmla="*/ 207 h 207"/>
                <a:gd name="T6" fmla="*/ 235 w 235"/>
                <a:gd name="T7" fmla="*/ 207 h 207"/>
              </a:gdLst>
              <a:ahLst/>
              <a:cxnLst>
                <a:cxn ang="0">
                  <a:pos x="T0" y="T1"/>
                </a:cxn>
                <a:cxn ang="0">
                  <a:pos x="T2" y="T3"/>
                </a:cxn>
                <a:cxn ang="0">
                  <a:pos x="T4" y="T5"/>
                </a:cxn>
                <a:cxn ang="0">
                  <a:pos x="T6" y="T7"/>
                </a:cxn>
              </a:cxnLst>
              <a:rect l="0" t="0" r="r" b="b"/>
              <a:pathLst>
                <a:path w="235" h="207">
                  <a:moveTo>
                    <a:pt x="235" y="207"/>
                  </a:moveTo>
                  <a:cubicBezTo>
                    <a:pt x="235" y="0"/>
                    <a:pt x="235" y="0"/>
                    <a:pt x="235" y="0"/>
                  </a:cubicBezTo>
                  <a:cubicBezTo>
                    <a:pt x="141" y="58"/>
                    <a:pt x="62" y="132"/>
                    <a:pt x="0" y="207"/>
                  </a:cubicBezTo>
                  <a:lnTo>
                    <a:pt x="235" y="207"/>
                  </a:lnTo>
                  <a:close/>
                </a:path>
              </a:pathLst>
            </a:custGeom>
            <a:solidFill>
              <a:srgbClr val="A6D2FF"/>
            </a:solidFill>
            <a:ln>
              <a:noFill/>
            </a:ln>
          </p:spPr>
          <p:txBody>
            <a:bodyPr anchor="ctr"/>
            <a:lstStyle/>
            <a:p>
              <a:pPr algn="ctr"/>
              <a:endParaRPr/>
            </a:p>
          </p:txBody>
        </p:sp>
        <p:sp>
          <p:nvSpPr>
            <p:cNvPr id="37" name="í$ḷiḓè"/>
            <p:cNvSpPr/>
            <p:nvPr/>
          </p:nvSpPr>
          <p:spPr bwMode="auto">
            <a:xfrm>
              <a:off x="8027391" y="5668279"/>
              <a:ext cx="1916410" cy="594860"/>
            </a:xfrm>
            <a:custGeom>
              <a:avLst/>
              <a:gdLst>
                <a:gd name="T0" fmla="*/ 0 w 1577"/>
                <a:gd name="T1" fmla="*/ 555 h 555"/>
                <a:gd name="T2" fmla="*/ 206 w 1577"/>
                <a:gd name="T3" fmla="*/ 0 h 555"/>
                <a:gd name="T4" fmla="*/ 1320 w 1577"/>
                <a:gd name="T5" fmla="*/ 239 h 555"/>
                <a:gd name="T6" fmla="*/ 1320 w 1577"/>
                <a:gd name="T7" fmla="*/ 200 h 555"/>
                <a:gd name="T8" fmla="*/ 1577 w 1577"/>
                <a:gd name="T9" fmla="*/ 555 h 555"/>
                <a:gd name="T10" fmla="*/ 0 w 1577"/>
                <a:gd name="T11" fmla="*/ 555 h 555"/>
              </a:gdLst>
              <a:ahLst/>
              <a:cxnLst>
                <a:cxn ang="0">
                  <a:pos x="T0" y="T1"/>
                </a:cxn>
                <a:cxn ang="0">
                  <a:pos x="T2" y="T3"/>
                </a:cxn>
                <a:cxn ang="0">
                  <a:pos x="T4" y="T5"/>
                </a:cxn>
                <a:cxn ang="0">
                  <a:pos x="T6" y="T7"/>
                </a:cxn>
                <a:cxn ang="0">
                  <a:pos x="T8" y="T9"/>
                </a:cxn>
                <a:cxn ang="0">
                  <a:pos x="T10" y="T11"/>
                </a:cxn>
              </a:cxnLst>
              <a:rect l="0" t="0" r="r" b="b"/>
              <a:pathLst>
                <a:path w="1577" h="555">
                  <a:moveTo>
                    <a:pt x="0" y="555"/>
                  </a:moveTo>
                  <a:lnTo>
                    <a:pt x="206" y="0"/>
                  </a:lnTo>
                  <a:lnTo>
                    <a:pt x="1320" y="239"/>
                  </a:lnTo>
                  <a:lnTo>
                    <a:pt x="1320" y="200"/>
                  </a:lnTo>
                  <a:lnTo>
                    <a:pt x="1577" y="555"/>
                  </a:lnTo>
                  <a:lnTo>
                    <a:pt x="0" y="555"/>
                  </a:lnTo>
                  <a:close/>
                </a:path>
              </a:pathLst>
            </a:custGeom>
            <a:solidFill>
              <a:schemeClr val="bg1">
                <a:lumMod val="85000"/>
              </a:schemeClr>
            </a:solidFill>
            <a:ln>
              <a:noFill/>
            </a:ln>
          </p:spPr>
          <p:txBody>
            <a:bodyPr anchor="ctr"/>
            <a:lstStyle/>
            <a:p>
              <a:pPr algn="ctr"/>
              <a:endParaRPr/>
            </a:p>
          </p:txBody>
        </p:sp>
        <p:sp>
          <p:nvSpPr>
            <p:cNvPr id="38" name="ïSḷíḋe"/>
            <p:cNvSpPr/>
            <p:nvPr/>
          </p:nvSpPr>
          <p:spPr bwMode="auto">
            <a:xfrm>
              <a:off x="8277728" y="5370314"/>
              <a:ext cx="1353761" cy="554131"/>
            </a:xfrm>
            <a:custGeom>
              <a:avLst/>
              <a:gdLst>
                <a:gd name="T0" fmla="*/ 1114 w 1114"/>
                <a:gd name="T1" fmla="*/ 517 h 517"/>
                <a:gd name="T2" fmla="*/ 0 w 1114"/>
                <a:gd name="T3" fmla="*/ 278 h 517"/>
                <a:gd name="T4" fmla="*/ 93 w 1114"/>
                <a:gd name="T5" fmla="*/ 0 h 517"/>
                <a:gd name="T6" fmla="*/ 1114 w 1114"/>
                <a:gd name="T7" fmla="*/ 239 h 517"/>
                <a:gd name="T8" fmla="*/ 1114 w 1114"/>
                <a:gd name="T9" fmla="*/ 517 h 517"/>
              </a:gdLst>
              <a:ahLst/>
              <a:cxnLst>
                <a:cxn ang="0">
                  <a:pos x="T0" y="T1"/>
                </a:cxn>
                <a:cxn ang="0">
                  <a:pos x="T2" y="T3"/>
                </a:cxn>
                <a:cxn ang="0">
                  <a:pos x="T4" y="T5"/>
                </a:cxn>
                <a:cxn ang="0">
                  <a:pos x="T6" y="T7"/>
                </a:cxn>
                <a:cxn ang="0">
                  <a:pos x="T8" y="T9"/>
                </a:cxn>
              </a:cxnLst>
              <a:rect l="0" t="0" r="r" b="b"/>
              <a:pathLst>
                <a:path w="1114" h="517">
                  <a:moveTo>
                    <a:pt x="1114" y="517"/>
                  </a:moveTo>
                  <a:lnTo>
                    <a:pt x="0" y="278"/>
                  </a:lnTo>
                  <a:lnTo>
                    <a:pt x="93" y="0"/>
                  </a:lnTo>
                  <a:lnTo>
                    <a:pt x="1114" y="239"/>
                  </a:lnTo>
                  <a:lnTo>
                    <a:pt x="1114" y="517"/>
                  </a:lnTo>
                  <a:close/>
                </a:path>
              </a:pathLst>
            </a:custGeom>
            <a:solidFill>
              <a:srgbClr val="00B0F0"/>
            </a:solidFill>
            <a:ln>
              <a:noFill/>
            </a:ln>
          </p:spPr>
          <p:txBody>
            <a:bodyPr anchor="ctr"/>
            <a:lstStyle/>
            <a:p>
              <a:pPr algn="ctr"/>
              <a:endParaRPr/>
            </a:p>
          </p:txBody>
        </p:sp>
        <p:sp>
          <p:nvSpPr>
            <p:cNvPr id="39" name="íṧļíḍé"/>
            <p:cNvSpPr/>
            <p:nvPr/>
          </p:nvSpPr>
          <p:spPr bwMode="auto">
            <a:xfrm>
              <a:off x="8703057" y="3864407"/>
              <a:ext cx="1204288" cy="750274"/>
            </a:xfrm>
            <a:custGeom>
              <a:avLst/>
              <a:gdLst>
                <a:gd name="connsiteX0" fmla="*/ 1007269 w 1573212"/>
                <a:gd name="connsiteY0" fmla="*/ 0 h 1111250"/>
                <a:gd name="connsiteX1" fmla="*/ 1082589 w 1573212"/>
                <a:gd name="connsiteY1" fmla="*/ 60690 h 1111250"/>
                <a:gd name="connsiteX2" fmla="*/ 1070873 w 1573212"/>
                <a:gd name="connsiteY2" fmla="*/ 109580 h 1111250"/>
                <a:gd name="connsiteX3" fmla="*/ 1045766 w 1573212"/>
                <a:gd name="connsiteY3" fmla="*/ 156783 h 1111250"/>
                <a:gd name="connsiteX4" fmla="*/ 1037397 w 1573212"/>
                <a:gd name="connsiteY4" fmla="*/ 187128 h 1111250"/>
                <a:gd name="connsiteX5" fmla="*/ 1037397 w 1573212"/>
                <a:gd name="connsiteY5" fmla="*/ 381000 h 1111250"/>
                <a:gd name="connsiteX6" fmla="*/ 1212850 w 1573212"/>
                <a:gd name="connsiteY6" fmla="*/ 381000 h 1111250"/>
                <a:gd name="connsiteX7" fmla="*/ 1212850 w 1573212"/>
                <a:gd name="connsiteY7" fmla="*/ 540926 h 1111250"/>
                <a:gd name="connsiteX8" fmla="*/ 1213365 w 1573212"/>
                <a:gd name="connsiteY8" fmla="*/ 540922 h 1111250"/>
                <a:gd name="connsiteX9" fmla="*/ 1383663 w 1573212"/>
                <a:gd name="connsiteY9" fmla="*/ 539443 h 1111250"/>
                <a:gd name="connsiteX10" fmla="*/ 1417511 w 1573212"/>
                <a:gd name="connsiteY10" fmla="*/ 530993 h 1111250"/>
                <a:gd name="connsiteX11" fmla="*/ 1461514 w 1573212"/>
                <a:gd name="connsiteY11" fmla="*/ 507334 h 1111250"/>
                <a:gd name="connsiteX12" fmla="*/ 1505516 w 1573212"/>
                <a:gd name="connsiteY12" fmla="*/ 493815 h 1111250"/>
                <a:gd name="connsiteX13" fmla="*/ 1573212 w 1573212"/>
                <a:gd name="connsiteY13" fmla="*/ 571552 h 1111250"/>
                <a:gd name="connsiteX14" fmla="*/ 1510593 w 1573212"/>
                <a:gd name="connsiteY14" fmla="*/ 647598 h 1111250"/>
                <a:gd name="connsiteX15" fmla="*/ 1461514 w 1573212"/>
                <a:gd name="connsiteY15" fmla="*/ 635769 h 1111250"/>
                <a:gd name="connsiteX16" fmla="*/ 1414126 w 1573212"/>
                <a:gd name="connsiteY16" fmla="*/ 608730 h 1111250"/>
                <a:gd name="connsiteX17" fmla="*/ 1414126 w 1573212"/>
                <a:gd name="connsiteY17" fmla="*/ 610420 h 1111250"/>
                <a:gd name="connsiteX18" fmla="*/ 1383663 w 1573212"/>
                <a:gd name="connsiteY18" fmla="*/ 601970 h 1111250"/>
                <a:gd name="connsiteX19" fmla="*/ 1253279 w 1573212"/>
                <a:gd name="connsiteY19" fmla="*/ 601970 h 1111250"/>
                <a:gd name="connsiteX20" fmla="*/ 1212850 w 1573212"/>
                <a:gd name="connsiteY20" fmla="*/ 601970 h 1111250"/>
                <a:gd name="connsiteX21" fmla="*/ 1212850 w 1573212"/>
                <a:gd name="connsiteY21" fmla="*/ 1111250 h 1111250"/>
                <a:gd name="connsiteX22" fmla="*/ 244594 w 1573212"/>
                <a:gd name="connsiteY22" fmla="*/ 1111250 h 1111250"/>
                <a:gd name="connsiteX23" fmla="*/ 244594 w 1573212"/>
                <a:gd name="connsiteY23" fmla="*/ 1074147 h 1111250"/>
                <a:gd name="connsiteX24" fmla="*/ 251342 w 1573212"/>
                <a:gd name="connsiteY24" fmla="*/ 1048850 h 1111250"/>
                <a:gd name="connsiteX25" fmla="*/ 271584 w 1573212"/>
                <a:gd name="connsiteY25" fmla="*/ 1015120 h 1111250"/>
                <a:gd name="connsiteX26" fmla="*/ 290139 w 1573212"/>
                <a:gd name="connsiteY26" fmla="*/ 952720 h 1111250"/>
                <a:gd name="connsiteX27" fmla="*/ 177120 w 1573212"/>
                <a:gd name="connsiteY27" fmla="*/ 856590 h 1111250"/>
                <a:gd name="connsiteX28" fmla="*/ 64100 w 1573212"/>
                <a:gd name="connsiteY28" fmla="*/ 945974 h 1111250"/>
                <a:gd name="connsiteX29" fmla="*/ 64100 w 1573212"/>
                <a:gd name="connsiteY29" fmla="*/ 949347 h 1111250"/>
                <a:gd name="connsiteX30" fmla="*/ 80969 w 1573212"/>
                <a:gd name="connsiteY30" fmla="*/ 1015120 h 1111250"/>
                <a:gd name="connsiteX31" fmla="*/ 102898 w 1573212"/>
                <a:gd name="connsiteY31" fmla="*/ 1053910 h 1111250"/>
                <a:gd name="connsiteX32" fmla="*/ 107959 w 1573212"/>
                <a:gd name="connsiteY32" fmla="*/ 1074147 h 1111250"/>
                <a:gd name="connsiteX33" fmla="*/ 107959 w 1573212"/>
                <a:gd name="connsiteY33" fmla="*/ 1111250 h 1111250"/>
                <a:gd name="connsiteX34" fmla="*/ 0 w 1573212"/>
                <a:gd name="connsiteY34" fmla="*/ 1111250 h 1111250"/>
                <a:gd name="connsiteX35" fmla="*/ 0 w 1573212"/>
                <a:gd name="connsiteY35" fmla="*/ 381000 h 1111250"/>
                <a:gd name="connsiteX36" fmla="*/ 812515 w 1573212"/>
                <a:gd name="connsiteY36" fmla="*/ 381000 h 1111250"/>
                <a:gd name="connsiteX37" fmla="*/ 977141 w 1573212"/>
                <a:gd name="connsiteY37" fmla="*/ 381000 h 1111250"/>
                <a:gd name="connsiteX38" fmla="*/ 977141 w 1573212"/>
                <a:gd name="connsiteY38" fmla="*/ 187128 h 1111250"/>
                <a:gd name="connsiteX39" fmla="*/ 968772 w 1573212"/>
                <a:gd name="connsiteY39" fmla="*/ 153412 h 1111250"/>
                <a:gd name="connsiteX40" fmla="*/ 967098 w 1573212"/>
                <a:gd name="connsiteY40" fmla="*/ 153412 h 1111250"/>
                <a:gd name="connsiteX41" fmla="*/ 943665 w 1573212"/>
                <a:gd name="connsiteY41" fmla="*/ 109580 h 1111250"/>
                <a:gd name="connsiteX42" fmla="*/ 931949 w 1573212"/>
                <a:gd name="connsiteY42" fmla="*/ 65748 h 1111250"/>
                <a:gd name="connsiteX43" fmla="*/ 1007269 w 1573212"/>
                <a:gd name="connsiteY43" fmla="*/ 0 h 1111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573212" h="1111250">
                  <a:moveTo>
                    <a:pt x="1007269" y="0"/>
                  </a:moveTo>
                  <a:cubicBezTo>
                    <a:pt x="1047440" y="0"/>
                    <a:pt x="1080916" y="26974"/>
                    <a:pt x="1082589" y="60690"/>
                  </a:cubicBezTo>
                  <a:cubicBezTo>
                    <a:pt x="1084263" y="79235"/>
                    <a:pt x="1080916" y="96093"/>
                    <a:pt x="1070873" y="109580"/>
                  </a:cubicBezTo>
                  <a:cubicBezTo>
                    <a:pt x="1057483" y="128124"/>
                    <a:pt x="1052461" y="138239"/>
                    <a:pt x="1045766" y="156783"/>
                  </a:cubicBezTo>
                  <a:cubicBezTo>
                    <a:pt x="1045766" y="156783"/>
                    <a:pt x="1045766" y="156783"/>
                    <a:pt x="1037397" y="187128"/>
                  </a:cubicBezTo>
                  <a:cubicBezTo>
                    <a:pt x="1037397" y="187128"/>
                    <a:pt x="1037397" y="187128"/>
                    <a:pt x="1037397" y="381000"/>
                  </a:cubicBezTo>
                  <a:lnTo>
                    <a:pt x="1212850" y="381000"/>
                  </a:lnTo>
                  <a:lnTo>
                    <a:pt x="1212850" y="540926"/>
                  </a:lnTo>
                  <a:lnTo>
                    <a:pt x="1213365" y="540922"/>
                  </a:lnTo>
                  <a:cubicBezTo>
                    <a:pt x="1237694" y="540710"/>
                    <a:pt x="1286350" y="540288"/>
                    <a:pt x="1383663" y="539443"/>
                  </a:cubicBezTo>
                  <a:cubicBezTo>
                    <a:pt x="1383663" y="539443"/>
                    <a:pt x="1383663" y="539443"/>
                    <a:pt x="1417511" y="530993"/>
                  </a:cubicBezTo>
                  <a:cubicBezTo>
                    <a:pt x="1434435" y="524234"/>
                    <a:pt x="1444590" y="519164"/>
                    <a:pt x="1461514" y="507334"/>
                  </a:cubicBezTo>
                  <a:cubicBezTo>
                    <a:pt x="1475053" y="497195"/>
                    <a:pt x="1488592" y="492125"/>
                    <a:pt x="1505516" y="493815"/>
                  </a:cubicBezTo>
                  <a:cubicBezTo>
                    <a:pt x="1542749" y="493815"/>
                    <a:pt x="1573212" y="529303"/>
                    <a:pt x="1573212" y="571552"/>
                  </a:cubicBezTo>
                  <a:cubicBezTo>
                    <a:pt x="1573212" y="612110"/>
                    <a:pt x="1546134" y="644218"/>
                    <a:pt x="1510593" y="647598"/>
                  </a:cubicBezTo>
                  <a:cubicBezTo>
                    <a:pt x="1491977" y="649288"/>
                    <a:pt x="1476745" y="645908"/>
                    <a:pt x="1461514" y="635769"/>
                  </a:cubicBezTo>
                  <a:cubicBezTo>
                    <a:pt x="1442897" y="620559"/>
                    <a:pt x="1434435" y="615490"/>
                    <a:pt x="1414126" y="608730"/>
                  </a:cubicBezTo>
                  <a:cubicBezTo>
                    <a:pt x="1414126" y="608730"/>
                    <a:pt x="1414126" y="608730"/>
                    <a:pt x="1414126" y="610420"/>
                  </a:cubicBezTo>
                  <a:lnTo>
                    <a:pt x="1383663" y="601970"/>
                  </a:lnTo>
                  <a:cubicBezTo>
                    <a:pt x="1383663" y="601970"/>
                    <a:pt x="1383663" y="601970"/>
                    <a:pt x="1253279" y="601970"/>
                  </a:cubicBezTo>
                  <a:lnTo>
                    <a:pt x="1212850" y="601970"/>
                  </a:lnTo>
                  <a:lnTo>
                    <a:pt x="1212850" y="1111250"/>
                  </a:lnTo>
                  <a:cubicBezTo>
                    <a:pt x="1212850" y="1111250"/>
                    <a:pt x="1212850" y="1111250"/>
                    <a:pt x="244594" y="1111250"/>
                  </a:cubicBezTo>
                  <a:cubicBezTo>
                    <a:pt x="244594" y="1111250"/>
                    <a:pt x="244594" y="1111250"/>
                    <a:pt x="244594" y="1074147"/>
                  </a:cubicBezTo>
                  <a:cubicBezTo>
                    <a:pt x="244594" y="1074147"/>
                    <a:pt x="244594" y="1074147"/>
                    <a:pt x="251342" y="1048850"/>
                  </a:cubicBezTo>
                  <a:cubicBezTo>
                    <a:pt x="256402" y="1035358"/>
                    <a:pt x="259776" y="1028612"/>
                    <a:pt x="271584" y="1015120"/>
                  </a:cubicBezTo>
                  <a:cubicBezTo>
                    <a:pt x="285079" y="996569"/>
                    <a:pt x="290139" y="976331"/>
                    <a:pt x="290139" y="952720"/>
                  </a:cubicBezTo>
                  <a:cubicBezTo>
                    <a:pt x="290139" y="900439"/>
                    <a:pt x="239534" y="856590"/>
                    <a:pt x="177120" y="856590"/>
                  </a:cubicBezTo>
                  <a:cubicBezTo>
                    <a:pt x="118080" y="856590"/>
                    <a:pt x="69161" y="895380"/>
                    <a:pt x="64100" y="945974"/>
                  </a:cubicBezTo>
                  <a:cubicBezTo>
                    <a:pt x="64100" y="947661"/>
                    <a:pt x="64100" y="947661"/>
                    <a:pt x="64100" y="949347"/>
                  </a:cubicBezTo>
                  <a:cubicBezTo>
                    <a:pt x="60727" y="972958"/>
                    <a:pt x="67474" y="994882"/>
                    <a:pt x="80969" y="1015120"/>
                  </a:cubicBezTo>
                  <a:cubicBezTo>
                    <a:pt x="92777" y="1030299"/>
                    <a:pt x="96151" y="1037045"/>
                    <a:pt x="102898" y="1053910"/>
                  </a:cubicBezTo>
                  <a:cubicBezTo>
                    <a:pt x="102898" y="1053910"/>
                    <a:pt x="102898" y="1053910"/>
                    <a:pt x="107959" y="1074147"/>
                  </a:cubicBezTo>
                  <a:cubicBezTo>
                    <a:pt x="107959" y="1074147"/>
                    <a:pt x="107959" y="1074147"/>
                    <a:pt x="107959" y="1111250"/>
                  </a:cubicBezTo>
                  <a:cubicBezTo>
                    <a:pt x="107959" y="1111250"/>
                    <a:pt x="107959" y="1111250"/>
                    <a:pt x="0" y="1111250"/>
                  </a:cubicBezTo>
                  <a:cubicBezTo>
                    <a:pt x="0" y="1111250"/>
                    <a:pt x="0" y="1111250"/>
                    <a:pt x="0" y="381000"/>
                  </a:cubicBezTo>
                  <a:cubicBezTo>
                    <a:pt x="0" y="381000"/>
                    <a:pt x="0" y="381000"/>
                    <a:pt x="812515" y="381000"/>
                  </a:cubicBezTo>
                  <a:lnTo>
                    <a:pt x="977141" y="381000"/>
                  </a:lnTo>
                  <a:cubicBezTo>
                    <a:pt x="977141" y="381000"/>
                    <a:pt x="977141" y="381000"/>
                    <a:pt x="977141" y="187128"/>
                  </a:cubicBezTo>
                  <a:cubicBezTo>
                    <a:pt x="977141" y="187128"/>
                    <a:pt x="977141" y="187128"/>
                    <a:pt x="968772" y="153412"/>
                  </a:cubicBezTo>
                  <a:cubicBezTo>
                    <a:pt x="968772" y="153412"/>
                    <a:pt x="968772" y="153412"/>
                    <a:pt x="967098" y="153412"/>
                  </a:cubicBezTo>
                  <a:cubicBezTo>
                    <a:pt x="962077" y="136553"/>
                    <a:pt x="955382" y="126438"/>
                    <a:pt x="943665" y="109580"/>
                  </a:cubicBezTo>
                  <a:cubicBezTo>
                    <a:pt x="933623" y="96093"/>
                    <a:pt x="930275" y="82606"/>
                    <a:pt x="931949" y="65748"/>
                  </a:cubicBezTo>
                  <a:cubicBezTo>
                    <a:pt x="931949" y="28659"/>
                    <a:pt x="965425" y="0"/>
                    <a:pt x="1007269" y="0"/>
                  </a:cubicBezTo>
                  <a:close/>
                </a:path>
              </a:pathLst>
            </a:custGeom>
            <a:solidFill>
              <a:srgbClr val="FFFFCC"/>
            </a:solidFill>
            <a:ln>
              <a:noFill/>
            </a:ln>
          </p:spPr>
          <p:txBody>
            <a:bodyPr anchor="ctr"/>
            <a:lstStyle/>
            <a:p>
              <a:pPr algn="ctr"/>
              <a:endParaRPr/>
            </a:p>
          </p:txBody>
        </p:sp>
        <p:sp>
          <p:nvSpPr>
            <p:cNvPr id="40" name="îṣľiḋè"/>
            <p:cNvSpPr/>
            <p:nvPr/>
          </p:nvSpPr>
          <p:spPr bwMode="auto">
            <a:xfrm>
              <a:off x="9726276" y="3898705"/>
              <a:ext cx="809340" cy="715975"/>
            </a:xfrm>
            <a:custGeom>
              <a:avLst/>
              <a:gdLst>
                <a:gd name="connsiteX0" fmla="*/ 179388 w 1057275"/>
                <a:gd name="connsiteY0" fmla="*/ 0 h 1060450"/>
                <a:gd name="connsiteX1" fmla="*/ 255484 w 1057275"/>
                <a:gd name="connsiteY1" fmla="*/ 60722 h 1060450"/>
                <a:gd name="connsiteX2" fmla="*/ 243647 w 1057275"/>
                <a:gd name="connsiteY2" fmla="*/ 109637 h 1060450"/>
                <a:gd name="connsiteX3" fmla="*/ 216590 w 1057275"/>
                <a:gd name="connsiteY3" fmla="*/ 156865 h 1060450"/>
                <a:gd name="connsiteX4" fmla="*/ 218281 w 1057275"/>
                <a:gd name="connsiteY4" fmla="*/ 156865 h 1060450"/>
                <a:gd name="connsiteX5" fmla="*/ 209826 w 1057275"/>
                <a:gd name="connsiteY5" fmla="*/ 187226 h 1060450"/>
                <a:gd name="connsiteX6" fmla="*/ 209826 w 1057275"/>
                <a:gd name="connsiteY6" fmla="*/ 314912 h 1060450"/>
                <a:gd name="connsiteX7" fmla="*/ 209826 w 1057275"/>
                <a:gd name="connsiteY7" fmla="*/ 330200 h 1060450"/>
                <a:gd name="connsiteX8" fmla="*/ 264532 w 1057275"/>
                <a:gd name="connsiteY8" fmla="*/ 330200 h 1060450"/>
                <a:gd name="connsiteX9" fmla="*/ 814068 w 1057275"/>
                <a:gd name="connsiteY9" fmla="*/ 330200 h 1060450"/>
                <a:gd name="connsiteX10" fmla="*/ 788734 w 1057275"/>
                <a:gd name="connsiteY10" fmla="*/ 449941 h 1060450"/>
                <a:gd name="connsiteX11" fmla="*/ 1057275 w 1057275"/>
                <a:gd name="connsiteY11" fmla="*/ 1060450 h 1060450"/>
                <a:gd name="connsiteX12" fmla="*/ 660375 w 1057275"/>
                <a:gd name="connsiteY12" fmla="*/ 1060450 h 1060450"/>
                <a:gd name="connsiteX13" fmla="*/ 660375 w 1057275"/>
                <a:gd name="connsiteY13" fmla="*/ 1009856 h 1060450"/>
                <a:gd name="connsiteX14" fmla="*/ 667131 w 1057275"/>
                <a:gd name="connsiteY14" fmla="*/ 984558 h 1060450"/>
                <a:gd name="connsiteX15" fmla="*/ 687398 w 1057275"/>
                <a:gd name="connsiteY15" fmla="*/ 949142 h 1060450"/>
                <a:gd name="connsiteX16" fmla="*/ 705976 w 1057275"/>
                <a:gd name="connsiteY16" fmla="*/ 888428 h 1060450"/>
                <a:gd name="connsiteX17" fmla="*/ 592817 w 1057275"/>
                <a:gd name="connsiteY17" fmla="*/ 790612 h 1060450"/>
                <a:gd name="connsiteX18" fmla="*/ 479658 w 1057275"/>
                <a:gd name="connsiteY18" fmla="*/ 879996 h 1060450"/>
                <a:gd name="connsiteX19" fmla="*/ 479658 w 1057275"/>
                <a:gd name="connsiteY19" fmla="*/ 881682 h 1060450"/>
                <a:gd name="connsiteX20" fmla="*/ 479658 w 1057275"/>
                <a:gd name="connsiteY20" fmla="*/ 883369 h 1060450"/>
                <a:gd name="connsiteX21" fmla="*/ 496548 w 1057275"/>
                <a:gd name="connsiteY21" fmla="*/ 949142 h 1060450"/>
                <a:gd name="connsiteX22" fmla="*/ 518504 w 1057275"/>
                <a:gd name="connsiteY22" fmla="*/ 987931 h 1060450"/>
                <a:gd name="connsiteX23" fmla="*/ 523571 w 1057275"/>
                <a:gd name="connsiteY23" fmla="*/ 1009856 h 1060450"/>
                <a:gd name="connsiteX24" fmla="*/ 523571 w 1057275"/>
                <a:gd name="connsiteY24" fmla="*/ 1060450 h 1060450"/>
                <a:gd name="connsiteX25" fmla="*/ 0 w 1057275"/>
                <a:gd name="connsiteY25" fmla="*/ 1060450 h 1060450"/>
                <a:gd name="connsiteX26" fmla="*/ 0 w 1057275"/>
                <a:gd name="connsiteY26" fmla="*/ 588233 h 1060450"/>
                <a:gd name="connsiteX27" fmla="*/ 47290 w 1057275"/>
                <a:gd name="connsiteY27" fmla="*/ 588233 h 1060450"/>
                <a:gd name="connsiteX28" fmla="*/ 74313 w 1057275"/>
                <a:gd name="connsiteY28" fmla="*/ 594979 h 1060450"/>
                <a:gd name="connsiteX29" fmla="*/ 108092 w 1057275"/>
                <a:gd name="connsiteY29" fmla="*/ 615217 h 1060450"/>
                <a:gd name="connsiteX30" fmla="*/ 168894 w 1057275"/>
                <a:gd name="connsiteY30" fmla="*/ 633768 h 1060450"/>
                <a:gd name="connsiteX31" fmla="*/ 266852 w 1057275"/>
                <a:gd name="connsiteY31" fmla="*/ 520773 h 1060450"/>
                <a:gd name="connsiteX32" fmla="*/ 177339 w 1057275"/>
                <a:gd name="connsiteY32" fmla="*/ 407779 h 1060450"/>
                <a:gd name="connsiteX33" fmla="*/ 173961 w 1057275"/>
                <a:gd name="connsiteY33" fmla="*/ 407779 h 1060450"/>
                <a:gd name="connsiteX34" fmla="*/ 108092 w 1057275"/>
                <a:gd name="connsiteY34" fmla="*/ 424644 h 1060450"/>
                <a:gd name="connsiteX35" fmla="*/ 69246 w 1057275"/>
                <a:gd name="connsiteY35" fmla="*/ 446568 h 1060450"/>
                <a:gd name="connsiteX36" fmla="*/ 47290 w 1057275"/>
                <a:gd name="connsiteY36" fmla="*/ 451627 h 1060450"/>
                <a:gd name="connsiteX37" fmla="*/ 0 w 1057275"/>
                <a:gd name="connsiteY37" fmla="*/ 451627 h 1060450"/>
                <a:gd name="connsiteX38" fmla="*/ 0 w 1057275"/>
                <a:gd name="connsiteY38" fmla="*/ 330200 h 1060450"/>
                <a:gd name="connsiteX39" fmla="*/ 144887 w 1057275"/>
                <a:gd name="connsiteY39" fmla="*/ 330200 h 1060450"/>
                <a:gd name="connsiteX40" fmla="*/ 148527 w 1057275"/>
                <a:gd name="connsiteY40" fmla="*/ 330200 h 1060450"/>
                <a:gd name="connsiteX41" fmla="*/ 148236 w 1057275"/>
                <a:gd name="connsiteY41" fmla="*/ 297416 h 1060450"/>
                <a:gd name="connsiteX42" fmla="*/ 147258 w 1057275"/>
                <a:gd name="connsiteY42" fmla="*/ 187226 h 1060450"/>
                <a:gd name="connsiteX43" fmla="*/ 138803 w 1057275"/>
                <a:gd name="connsiteY43" fmla="*/ 153492 h 1060450"/>
                <a:gd name="connsiteX44" fmla="*/ 115128 w 1057275"/>
                <a:gd name="connsiteY44" fmla="*/ 109637 h 1060450"/>
                <a:gd name="connsiteX45" fmla="*/ 101600 w 1057275"/>
                <a:gd name="connsiteY45" fmla="*/ 65782 h 1060450"/>
                <a:gd name="connsiteX46" fmla="*/ 179388 w 1057275"/>
                <a:gd name="connsiteY46" fmla="*/ 0 h 1060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057275" h="1060450">
                  <a:moveTo>
                    <a:pt x="179388" y="0"/>
                  </a:moveTo>
                  <a:cubicBezTo>
                    <a:pt x="219972" y="0"/>
                    <a:pt x="252102" y="26988"/>
                    <a:pt x="255484" y="60722"/>
                  </a:cubicBezTo>
                  <a:cubicBezTo>
                    <a:pt x="257175" y="80963"/>
                    <a:pt x="253793" y="96143"/>
                    <a:pt x="243647" y="109637"/>
                  </a:cubicBezTo>
                  <a:cubicBezTo>
                    <a:pt x="230119" y="128191"/>
                    <a:pt x="223354" y="138311"/>
                    <a:pt x="216590" y="156865"/>
                  </a:cubicBezTo>
                  <a:cubicBezTo>
                    <a:pt x="216590" y="156865"/>
                    <a:pt x="216590" y="156865"/>
                    <a:pt x="218281" y="156865"/>
                  </a:cubicBezTo>
                  <a:lnTo>
                    <a:pt x="209826" y="187226"/>
                  </a:lnTo>
                  <a:cubicBezTo>
                    <a:pt x="209826" y="187226"/>
                    <a:pt x="209826" y="187226"/>
                    <a:pt x="209826" y="314912"/>
                  </a:cubicBezTo>
                  <a:lnTo>
                    <a:pt x="209826" y="330200"/>
                  </a:lnTo>
                  <a:lnTo>
                    <a:pt x="264532" y="330200"/>
                  </a:lnTo>
                  <a:cubicBezTo>
                    <a:pt x="384774" y="330200"/>
                    <a:pt x="559672" y="330200"/>
                    <a:pt x="814068" y="330200"/>
                  </a:cubicBezTo>
                  <a:cubicBezTo>
                    <a:pt x="802246" y="406092"/>
                    <a:pt x="787045" y="419584"/>
                    <a:pt x="788734" y="449941"/>
                  </a:cubicBezTo>
                  <a:cubicBezTo>
                    <a:pt x="797179" y="616903"/>
                    <a:pt x="1057275" y="1060450"/>
                    <a:pt x="1057275" y="1060450"/>
                  </a:cubicBezTo>
                  <a:cubicBezTo>
                    <a:pt x="1057275" y="1060450"/>
                    <a:pt x="1057275" y="1060450"/>
                    <a:pt x="660375" y="1060450"/>
                  </a:cubicBezTo>
                  <a:cubicBezTo>
                    <a:pt x="660375" y="1060450"/>
                    <a:pt x="660375" y="1060450"/>
                    <a:pt x="660375" y="1009856"/>
                  </a:cubicBezTo>
                  <a:cubicBezTo>
                    <a:pt x="660375" y="1009856"/>
                    <a:pt x="660375" y="1009856"/>
                    <a:pt x="667131" y="984558"/>
                  </a:cubicBezTo>
                  <a:cubicBezTo>
                    <a:pt x="672197" y="971066"/>
                    <a:pt x="675575" y="964320"/>
                    <a:pt x="687398" y="949142"/>
                  </a:cubicBezTo>
                  <a:cubicBezTo>
                    <a:pt x="700909" y="930591"/>
                    <a:pt x="705976" y="910353"/>
                    <a:pt x="705976" y="888428"/>
                  </a:cubicBezTo>
                  <a:cubicBezTo>
                    <a:pt x="705976" y="834461"/>
                    <a:pt x="655308" y="790612"/>
                    <a:pt x="592817" y="790612"/>
                  </a:cubicBezTo>
                  <a:cubicBezTo>
                    <a:pt x="532016" y="790612"/>
                    <a:pt x="484725" y="829401"/>
                    <a:pt x="479658" y="879996"/>
                  </a:cubicBezTo>
                  <a:cubicBezTo>
                    <a:pt x="479658" y="879996"/>
                    <a:pt x="479658" y="879996"/>
                    <a:pt x="479658" y="881682"/>
                  </a:cubicBezTo>
                  <a:cubicBezTo>
                    <a:pt x="479658" y="881682"/>
                    <a:pt x="479658" y="883369"/>
                    <a:pt x="479658" y="883369"/>
                  </a:cubicBezTo>
                  <a:cubicBezTo>
                    <a:pt x="476281" y="908666"/>
                    <a:pt x="483036" y="928904"/>
                    <a:pt x="496548" y="949142"/>
                  </a:cubicBezTo>
                  <a:cubicBezTo>
                    <a:pt x="508370" y="964320"/>
                    <a:pt x="511748" y="972753"/>
                    <a:pt x="518504" y="987931"/>
                  </a:cubicBezTo>
                  <a:lnTo>
                    <a:pt x="523571" y="1009856"/>
                  </a:lnTo>
                  <a:cubicBezTo>
                    <a:pt x="523571" y="1009856"/>
                    <a:pt x="523571" y="1009856"/>
                    <a:pt x="523571" y="1060450"/>
                  </a:cubicBezTo>
                  <a:cubicBezTo>
                    <a:pt x="523571" y="1060450"/>
                    <a:pt x="523571" y="1060450"/>
                    <a:pt x="0" y="1060450"/>
                  </a:cubicBezTo>
                  <a:cubicBezTo>
                    <a:pt x="0" y="1060450"/>
                    <a:pt x="0" y="1060450"/>
                    <a:pt x="0" y="588233"/>
                  </a:cubicBezTo>
                  <a:cubicBezTo>
                    <a:pt x="0" y="588233"/>
                    <a:pt x="0" y="588233"/>
                    <a:pt x="47290" y="588233"/>
                  </a:cubicBezTo>
                  <a:cubicBezTo>
                    <a:pt x="47290" y="588233"/>
                    <a:pt x="47290" y="588233"/>
                    <a:pt x="74313" y="594979"/>
                  </a:cubicBezTo>
                  <a:cubicBezTo>
                    <a:pt x="87825" y="600038"/>
                    <a:pt x="94580" y="605098"/>
                    <a:pt x="108092" y="615217"/>
                  </a:cubicBezTo>
                  <a:cubicBezTo>
                    <a:pt x="126670" y="628709"/>
                    <a:pt x="146938" y="633768"/>
                    <a:pt x="168894" y="633768"/>
                  </a:cubicBezTo>
                  <a:cubicBezTo>
                    <a:pt x="222940" y="633768"/>
                    <a:pt x="266852" y="583174"/>
                    <a:pt x="266852" y="520773"/>
                  </a:cubicBezTo>
                  <a:cubicBezTo>
                    <a:pt x="266852" y="461746"/>
                    <a:pt x="228007" y="412838"/>
                    <a:pt x="177339" y="407779"/>
                  </a:cubicBezTo>
                  <a:cubicBezTo>
                    <a:pt x="175650" y="407779"/>
                    <a:pt x="175650" y="407779"/>
                    <a:pt x="173961" y="407779"/>
                  </a:cubicBezTo>
                  <a:cubicBezTo>
                    <a:pt x="150316" y="404406"/>
                    <a:pt x="128359" y="411152"/>
                    <a:pt x="108092" y="424644"/>
                  </a:cubicBezTo>
                  <a:cubicBezTo>
                    <a:pt x="92891" y="436449"/>
                    <a:pt x="86136" y="439822"/>
                    <a:pt x="69246" y="446568"/>
                  </a:cubicBezTo>
                  <a:cubicBezTo>
                    <a:pt x="69246" y="446568"/>
                    <a:pt x="69246" y="446568"/>
                    <a:pt x="47290" y="451627"/>
                  </a:cubicBezTo>
                  <a:cubicBezTo>
                    <a:pt x="47290" y="451627"/>
                    <a:pt x="47290" y="451627"/>
                    <a:pt x="0" y="451627"/>
                  </a:cubicBezTo>
                  <a:cubicBezTo>
                    <a:pt x="0" y="451627"/>
                    <a:pt x="0" y="451627"/>
                    <a:pt x="0" y="330200"/>
                  </a:cubicBezTo>
                  <a:cubicBezTo>
                    <a:pt x="0" y="330200"/>
                    <a:pt x="0" y="330200"/>
                    <a:pt x="144887" y="330200"/>
                  </a:cubicBezTo>
                  <a:lnTo>
                    <a:pt x="148527" y="330200"/>
                  </a:lnTo>
                  <a:lnTo>
                    <a:pt x="148236" y="297416"/>
                  </a:lnTo>
                  <a:cubicBezTo>
                    <a:pt x="147998" y="270613"/>
                    <a:pt x="147681" y="234876"/>
                    <a:pt x="147258" y="187226"/>
                  </a:cubicBezTo>
                  <a:cubicBezTo>
                    <a:pt x="147258" y="187226"/>
                    <a:pt x="147258" y="187226"/>
                    <a:pt x="138803" y="153492"/>
                  </a:cubicBezTo>
                  <a:cubicBezTo>
                    <a:pt x="132039" y="136624"/>
                    <a:pt x="126966" y="126504"/>
                    <a:pt x="115128" y="109637"/>
                  </a:cubicBezTo>
                  <a:cubicBezTo>
                    <a:pt x="104982" y="96143"/>
                    <a:pt x="101600" y="82649"/>
                    <a:pt x="101600" y="65782"/>
                  </a:cubicBezTo>
                  <a:cubicBezTo>
                    <a:pt x="101600" y="28674"/>
                    <a:pt x="137112" y="0"/>
                    <a:pt x="179388" y="0"/>
                  </a:cubicBezTo>
                  <a:close/>
                </a:path>
              </a:pathLst>
            </a:custGeom>
            <a:solidFill>
              <a:srgbClr val="FFFFCC"/>
            </a:solidFill>
            <a:ln>
              <a:noFill/>
            </a:ln>
          </p:spPr>
          <p:txBody>
            <a:bodyPr anchor="ctr"/>
            <a:lstStyle/>
            <a:p>
              <a:pPr algn="ctr"/>
              <a:endParaRPr/>
            </a:p>
          </p:txBody>
        </p:sp>
        <p:sp>
          <p:nvSpPr>
            <p:cNvPr id="41" name="íṧ1íḓè"/>
            <p:cNvSpPr/>
            <p:nvPr/>
          </p:nvSpPr>
          <p:spPr bwMode="auto">
            <a:xfrm>
              <a:off x="8044950" y="3546079"/>
              <a:ext cx="580877" cy="491965"/>
            </a:xfrm>
            <a:custGeom>
              <a:avLst/>
              <a:gdLst>
                <a:gd name="T0" fmla="*/ 449 w 449"/>
                <a:gd name="T1" fmla="*/ 0 h 432"/>
                <a:gd name="T2" fmla="*/ 159 w 449"/>
                <a:gd name="T3" fmla="*/ 0 h 432"/>
                <a:gd name="T4" fmla="*/ 99 w 449"/>
                <a:gd name="T5" fmla="*/ 103 h 432"/>
                <a:gd name="T6" fmla="*/ 0 w 449"/>
                <a:gd name="T7" fmla="*/ 432 h 432"/>
                <a:gd name="T8" fmla="*/ 271 w 449"/>
                <a:gd name="T9" fmla="*/ 432 h 432"/>
                <a:gd name="T10" fmla="*/ 271 w 449"/>
                <a:gd name="T11" fmla="*/ 391 h 432"/>
                <a:gd name="T12" fmla="*/ 268 w 449"/>
                <a:gd name="T13" fmla="*/ 378 h 432"/>
                <a:gd name="T14" fmla="*/ 255 w 449"/>
                <a:gd name="T15" fmla="*/ 355 h 432"/>
                <a:gd name="T16" fmla="*/ 244 w 449"/>
                <a:gd name="T17" fmla="*/ 316 h 432"/>
                <a:gd name="T18" fmla="*/ 245 w 449"/>
                <a:gd name="T19" fmla="*/ 315 h 432"/>
                <a:gd name="T20" fmla="*/ 245 w 449"/>
                <a:gd name="T21" fmla="*/ 314 h 432"/>
                <a:gd name="T22" fmla="*/ 245 w 449"/>
                <a:gd name="T23" fmla="*/ 314 h 432"/>
                <a:gd name="T24" fmla="*/ 311 w 449"/>
                <a:gd name="T25" fmla="*/ 261 h 432"/>
                <a:gd name="T26" fmla="*/ 379 w 449"/>
                <a:gd name="T27" fmla="*/ 319 h 432"/>
                <a:gd name="T28" fmla="*/ 378 w 449"/>
                <a:gd name="T29" fmla="*/ 319 h 432"/>
                <a:gd name="T30" fmla="*/ 368 w 449"/>
                <a:gd name="T31" fmla="*/ 355 h 432"/>
                <a:gd name="T32" fmla="*/ 356 w 449"/>
                <a:gd name="T33" fmla="*/ 376 h 432"/>
                <a:gd name="T34" fmla="*/ 352 w 449"/>
                <a:gd name="T35" fmla="*/ 391 h 432"/>
                <a:gd name="T36" fmla="*/ 352 w 449"/>
                <a:gd name="T37" fmla="*/ 391 h 432"/>
                <a:gd name="T38" fmla="*/ 352 w 449"/>
                <a:gd name="T39" fmla="*/ 432 h 432"/>
                <a:gd name="T40" fmla="*/ 449 w 449"/>
                <a:gd name="T41" fmla="*/ 432 h 432"/>
                <a:gd name="T42" fmla="*/ 449 w 449"/>
                <a:gd name="T43" fmla="*/ 0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49" h="432">
                  <a:moveTo>
                    <a:pt x="449" y="0"/>
                  </a:moveTo>
                  <a:cubicBezTo>
                    <a:pt x="159" y="0"/>
                    <a:pt x="159" y="0"/>
                    <a:pt x="159" y="0"/>
                  </a:cubicBezTo>
                  <a:cubicBezTo>
                    <a:pt x="135" y="35"/>
                    <a:pt x="115" y="70"/>
                    <a:pt x="99" y="103"/>
                  </a:cubicBezTo>
                  <a:cubicBezTo>
                    <a:pt x="54" y="195"/>
                    <a:pt x="15" y="308"/>
                    <a:pt x="0" y="432"/>
                  </a:cubicBezTo>
                  <a:cubicBezTo>
                    <a:pt x="271" y="432"/>
                    <a:pt x="271" y="432"/>
                    <a:pt x="271" y="432"/>
                  </a:cubicBezTo>
                  <a:cubicBezTo>
                    <a:pt x="271" y="391"/>
                    <a:pt x="271" y="391"/>
                    <a:pt x="271" y="391"/>
                  </a:cubicBezTo>
                  <a:cubicBezTo>
                    <a:pt x="268" y="378"/>
                    <a:pt x="268" y="378"/>
                    <a:pt x="268" y="378"/>
                  </a:cubicBezTo>
                  <a:cubicBezTo>
                    <a:pt x="264" y="369"/>
                    <a:pt x="262" y="365"/>
                    <a:pt x="255" y="355"/>
                  </a:cubicBezTo>
                  <a:cubicBezTo>
                    <a:pt x="246" y="344"/>
                    <a:pt x="243" y="331"/>
                    <a:pt x="244" y="316"/>
                  </a:cubicBezTo>
                  <a:cubicBezTo>
                    <a:pt x="244" y="316"/>
                    <a:pt x="245" y="315"/>
                    <a:pt x="245" y="315"/>
                  </a:cubicBezTo>
                  <a:cubicBezTo>
                    <a:pt x="245" y="314"/>
                    <a:pt x="245" y="314"/>
                    <a:pt x="245" y="314"/>
                  </a:cubicBezTo>
                  <a:cubicBezTo>
                    <a:pt x="245" y="314"/>
                    <a:pt x="245" y="314"/>
                    <a:pt x="245" y="314"/>
                  </a:cubicBezTo>
                  <a:cubicBezTo>
                    <a:pt x="247" y="284"/>
                    <a:pt x="276" y="261"/>
                    <a:pt x="311" y="261"/>
                  </a:cubicBezTo>
                  <a:cubicBezTo>
                    <a:pt x="348" y="261"/>
                    <a:pt x="379" y="287"/>
                    <a:pt x="379" y="319"/>
                  </a:cubicBezTo>
                  <a:cubicBezTo>
                    <a:pt x="378" y="319"/>
                    <a:pt x="378" y="319"/>
                    <a:pt x="378" y="319"/>
                  </a:cubicBezTo>
                  <a:cubicBezTo>
                    <a:pt x="379" y="332"/>
                    <a:pt x="376" y="344"/>
                    <a:pt x="368" y="355"/>
                  </a:cubicBezTo>
                  <a:cubicBezTo>
                    <a:pt x="361" y="364"/>
                    <a:pt x="359" y="368"/>
                    <a:pt x="356" y="376"/>
                  </a:cubicBezTo>
                  <a:cubicBezTo>
                    <a:pt x="352" y="391"/>
                    <a:pt x="352" y="391"/>
                    <a:pt x="352" y="391"/>
                  </a:cubicBezTo>
                  <a:cubicBezTo>
                    <a:pt x="352" y="391"/>
                    <a:pt x="352" y="391"/>
                    <a:pt x="352" y="391"/>
                  </a:cubicBezTo>
                  <a:cubicBezTo>
                    <a:pt x="352" y="432"/>
                    <a:pt x="352" y="432"/>
                    <a:pt x="352" y="432"/>
                  </a:cubicBezTo>
                  <a:cubicBezTo>
                    <a:pt x="449" y="432"/>
                    <a:pt x="449" y="432"/>
                    <a:pt x="449" y="432"/>
                  </a:cubicBezTo>
                  <a:lnTo>
                    <a:pt x="449" y="0"/>
                  </a:lnTo>
                  <a:close/>
                </a:path>
              </a:pathLst>
            </a:custGeom>
            <a:solidFill>
              <a:srgbClr val="FFC000"/>
            </a:solidFill>
            <a:ln>
              <a:noFill/>
            </a:ln>
          </p:spPr>
          <p:txBody>
            <a:bodyPr anchor="ctr"/>
            <a:lstStyle/>
            <a:p>
              <a:pPr algn="ctr"/>
              <a:endParaRPr/>
            </a:p>
          </p:txBody>
        </p:sp>
        <p:sp>
          <p:nvSpPr>
            <p:cNvPr id="42" name="Rectangle 44"/>
            <p:cNvSpPr>
              <a:spLocks noChangeArrowheads="1"/>
            </p:cNvSpPr>
            <p:nvPr/>
          </p:nvSpPr>
          <p:spPr bwMode="auto">
            <a:xfrm>
              <a:off x="8876774" y="3143980"/>
              <a:ext cx="543739"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zh-CN" altLang="en-US" sz="1400" dirty="0">
                  <a:latin typeface="+mn-ea"/>
                </a:rPr>
                <a:t>应用</a:t>
              </a:r>
              <a:endParaRPr lang="en-US" altLang="zh-CN" sz="1400" dirty="0">
                <a:latin typeface="+mn-ea"/>
              </a:endParaRPr>
            </a:p>
          </p:txBody>
        </p:sp>
        <p:sp>
          <p:nvSpPr>
            <p:cNvPr id="43" name="Rectangle 44"/>
            <p:cNvSpPr>
              <a:spLocks noChangeArrowheads="1"/>
            </p:cNvSpPr>
            <p:nvPr/>
          </p:nvSpPr>
          <p:spPr bwMode="auto">
            <a:xfrm>
              <a:off x="9478895" y="4798993"/>
              <a:ext cx="54374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zh-CN" altLang="en-US" sz="1400" dirty="0">
                  <a:latin typeface="+mn-ea"/>
                </a:rPr>
                <a:t>介质</a:t>
              </a:r>
              <a:endParaRPr lang="en-US" altLang="zh-CN" sz="1400" dirty="0">
                <a:latin typeface="+mn-ea"/>
              </a:endParaRPr>
            </a:p>
          </p:txBody>
        </p:sp>
        <p:sp>
          <p:nvSpPr>
            <p:cNvPr id="44" name="Rectangle 44"/>
            <p:cNvSpPr>
              <a:spLocks noChangeArrowheads="1"/>
            </p:cNvSpPr>
            <p:nvPr/>
          </p:nvSpPr>
          <p:spPr bwMode="auto">
            <a:xfrm>
              <a:off x="8876773" y="4194108"/>
              <a:ext cx="54374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zh-CN" altLang="en-US" sz="1400" dirty="0">
                  <a:latin typeface="+mn-ea"/>
                </a:rPr>
                <a:t>路由</a:t>
              </a:r>
              <a:endParaRPr lang="en-US" altLang="zh-CN" sz="1400" dirty="0">
                <a:latin typeface="+mn-ea"/>
              </a:endParaRPr>
            </a:p>
          </p:txBody>
        </p:sp>
        <p:sp>
          <p:nvSpPr>
            <p:cNvPr id="45" name="Rectangle 44"/>
            <p:cNvSpPr>
              <a:spLocks noChangeArrowheads="1"/>
            </p:cNvSpPr>
            <p:nvPr/>
          </p:nvSpPr>
          <p:spPr bwMode="auto">
            <a:xfrm>
              <a:off x="9842549" y="3590192"/>
              <a:ext cx="54374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zh-CN" altLang="en-US" sz="1400" dirty="0">
                  <a:latin typeface="+mn-ea"/>
                </a:rPr>
                <a:t>计算</a:t>
              </a:r>
              <a:endParaRPr lang="en-US" altLang="zh-CN" sz="1400" dirty="0">
                <a:latin typeface="+mn-ea"/>
              </a:endParaRPr>
            </a:p>
          </p:txBody>
        </p:sp>
        <p:sp>
          <p:nvSpPr>
            <p:cNvPr id="46" name="Rectangle 44"/>
            <p:cNvSpPr>
              <a:spLocks noChangeArrowheads="1"/>
            </p:cNvSpPr>
            <p:nvPr/>
          </p:nvSpPr>
          <p:spPr bwMode="auto">
            <a:xfrm>
              <a:off x="8876773" y="3590192"/>
              <a:ext cx="54374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zh-CN" altLang="en-US" sz="1400" dirty="0">
                  <a:latin typeface="+mn-ea"/>
                </a:rPr>
                <a:t>安全</a:t>
              </a:r>
              <a:endParaRPr lang="en-US" altLang="zh-CN" sz="1400" dirty="0">
                <a:latin typeface="+mn-ea"/>
              </a:endParaRPr>
            </a:p>
          </p:txBody>
        </p:sp>
        <p:sp>
          <p:nvSpPr>
            <p:cNvPr id="47" name="Rectangle 44"/>
            <p:cNvSpPr>
              <a:spLocks noChangeArrowheads="1"/>
            </p:cNvSpPr>
            <p:nvPr/>
          </p:nvSpPr>
          <p:spPr bwMode="auto">
            <a:xfrm>
              <a:off x="9842549" y="4194108"/>
              <a:ext cx="54374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zh-CN" altLang="en-US" sz="1400" dirty="0">
                  <a:latin typeface="+mn-ea"/>
                </a:rPr>
                <a:t>交换</a:t>
              </a:r>
              <a:endParaRPr lang="en-US" altLang="zh-CN" sz="1400" dirty="0">
                <a:latin typeface="+mn-ea"/>
              </a:endParaRPr>
            </a:p>
          </p:txBody>
        </p:sp>
        <p:sp>
          <p:nvSpPr>
            <p:cNvPr id="48" name="Rectangle 44"/>
            <p:cNvSpPr>
              <a:spLocks noChangeArrowheads="1"/>
            </p:cNvSpPr>
            <p:nvPr/>
          </p:nvSpPr>
          <p:spPr bwMode="auto">
            <a:xfrm>
              <a:off x="8087825" y="4194108"/>
              <a:ext cx="54374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zh-CN" altLang="en-US" sz="1400" dirty="0">
                  <a:latin typeface="+mn-ea"/>
                </a:rPr>
                <a:t>无线</a:t>
              </a:r>
              <a:endParaRPr lang="en-US" altLang="zh-CN" sz="1400" dirty="0">
                <a:latin typeface="+mn-ea"/>
              </a:endParaRPr>
            </a:p>
          </p:txBody>
        </p:sp>
        <p:sp>
          <p:nvSpPr>
            <p:cNvPr id="49" name="Rectangle 44"/>
            <p:cNvSpPr>
              <a:spLocks noChangeArrowheads="1"/>
            </p:cNvSpPr>
            <p:nvPr/>
          </p:nvSpPr>
          <p:spPr bwMode="auto">
            <a:xfrm>
              <a:off x="8807369" y="5254845"/>
              <a:ext cx="593432"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zh-CN" sz="1400" dirty="0">
                  <a:latin typeface="+mn-ea"/>
                </a:rPr>
                <a:t>… …</a:t>
              </a:r>
            </a:p>
          </p:txBody>
        </p:sp>
        <p:sp>
          <p:nvSpPr>
            <p:cNvPr id="50" name="Rectangle 44"/>
            <p:cNvSpPr>
              <a:spLocks noChangeArrowheads="1"/>
            </p:cNvSpPr>
            <p:nvPr/>
          </p:nvSpPr>
          <p:spPr bwMode="auto">
            <a:xfrm>
              <a:off x="8087825" y="3590192"/>
              <a:ext cx="54374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zh-CN" altLang="en-US" sz="1400" dirty="0">
                  <a:latin typeface="+mn-ea"/>
                </a:rPr>
                <a:t>存储</a:t>
              </a:r>
              <a:endParaRPr lang="en-US" altLang="zh-CN" sz="1400" dirty="0">
                <a:latin typeface="+mn-ea"/>
              </a:endParaRPr>
            </a:p>
          </p:txBody>
        </p:sp>
        <p:sp>
          <p:nvSpPr>
            <p:cNvPr id="51" name="Rectangle 44"/>
            <p:cNvSpPr>
              <a:spLocks noChangeArrowheads="1"/>
            </p:cNvSpPr>
            <p:nvPr/>
          </p:nvSpPr>
          <p:spPr bwMode="auto">
            <a:xfrm>
              <a:off x="8516165" y="4798993"/>
              <a:ext cx="54374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zh-CN" altLang="en-US" sz="1400" dirty="0">
                  <a:latin typeface="+mn-ea"/>
                </a:rPr>
                <a:t>机房</a:t>
              </a:r>
              <a:endParaRPr lang="en-US" altLang="zh-CN" sz="1400" dirty="0">
                <a:latin typeface="+mn-ea"/>
              </a:endParaRPr>
            </a:p>
          </p:txBody>
        </p:sp>
      </p:grpSp>
    </p:spTree>
    <p:extLst>
      <p:ext uri="{BB962C8B-B14F-4D97-AF65-F5344CB8AC3E}">
        <p14:creationId xmlns:p14="http://schemas.microsoft.com/office/powerpoint/2010/main" val="73265326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smtClean="0"/>
              <a:t>网络工程师</a:t>
            </a:r>
            <a:endParaRPr lang="zh-CN" altLang="en-US" dirty="0"/>
          </a:p>
        </p:txBody>
      </p:sp>
      <p:sp>
        <p:nvSpPr>
          <p:cNvPr id="4" name="文本占位符 3"/>
          <p:cNvSpPr>
            <a:spLocks noGrp="1"/>
          </p:cNvSpPr>
          <p:nvPr>
            <p:ph type="body" sz="quarter" idx="10"/>
          </p:nvPr>
        </p:nvSpPr>
        <p:spPr/>
        <p:txBody>
          <a:bodyPr/>
          <a:lstStyle/>
          <a:p>
            <a:r>
              <a:rPr lang="zh-CN" altLang="en-US" sz="2000" dirty="0" smtClean="0"/>
              <a:t>网络工程师：</a:t>
            </a:r>
          </a:p>
          <a:p>
            <a:pPr lvl="1"/>
            <a:r>
              <a:rPr lang="zh-CN" altLang="en-US" sz="1800" dirty="0" smtClean="0"/>
              <a:t>是在网络工程领域，掌握专业的网络技术，具备一定的职业技能及职业素养，具有一定项目实施经验，能够在项目现场与客户或者其他项目干系人充分沟通，根据客户的需求及环境因素制定实施方案及项目计划（得到项目干系人认可），并充分调动各方资源保证项目按时、保质保量落地，以及在项目实施后对干系人进行培训及工程文档交付的职业。</a:t>
            </a:r>
            <a:endParaRPr lang="en-US" altLang="zh-CN" sz="1800" dirty="0" smtClean="0"/>
          </a:p>
          <a:p>
            <a:r>
              <a:rPr lang="zh-CN" altLang="en-US" sz="2000" dirty="0" smtClean="0"/>
              <a:t>网络工程师综合能力模型：</a:t>
            </a:r>
          </a:p>
          <a:p>
            <a:endParaRPr lang="zh-CN" altLang="en-US" sz="2000" dirty="0"/>
          </a:p>
        </p:txBody>
      </p:sp>
      <p:sp>
        <p:nvSpPr>
          <p:cNvPr id="2" name="矩形 1"/>
          <p:cNvSpPr/>
          <p:nvPr/>
        </p:nvSpPr>
        <p:spPr>
          <a:xfrm>
            <a:off x="4050379" y="5904508"/>
            <a:ext cx="1181100" cy="355600"/>
          </a:xfrm>
          <a:prstGeom prst="rect">
            <a:avLst/>
          </a:prstGeom>
          <a:solidFill>
            <a:srgbClr val="00B0F0"/>
          </a:solidFill>
          <a:ln w="12700" cap="flat" cmpd="sng" algn="ctr">
            <a:solidFill>
              <a:srgbClr val="1AABE2"/>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400"/>
            <a:r>
              <a:rPr lang="zh-CN" altLang="en-US" sz="1400" kern="0" dirty="0">
                <a:solidFill>
                  <a:srgbClr val="FFFFFF"/>
                </a:solidFill>
              </a:rPr>
              <a:t>专业知识</a:t>
            </a:r>
          </a:p>
        </p:txBody>
      </p:sp>
      <p:sp>
        <p:nvSpPr>
          <p:cNvPr id="5" name="矩形 4"/>
          <p:cNvSpPr/>
          <p:nvPr/>
        </p:nvSpPr>
        <p:spPr>
          <a:xfrm>
            <a:off x="4050379" y="5460008"/>
            <a:ext cx="1181100" cy="355600"/>
          </a:xfrm>
          <a:prstGeom prst="rect">
            <a:avLst/>
          </a:prstGeom>
          <a:solidFill>
            <a:srgbClr val="F3FBFE"/>
          </a:solidFill>
          <a:ln w="12700" cap="flat" cmpd="sng" algn="ctr">
            <a:solidFill>
              <a:srgbClr val="99DFF9"/>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zh-CN" altLang="en-US" sz="1400" kern="0" dirty="0">
                <a:solidFill>
                  <a:srgbClr val="1D1D1A"/>
                </a:solidFill>
                <a:latin typeface="Huawei Sans" panose="020C0503030203020204" pitchFamily="34" charset="0"/>
                <a:ea typeface="方正兰亭黑简体" panose="02000000000000000000" pitchFamily="2" charset="-122"/>
              </a:rPr>
              <a:t>技术知识</a:t>
            </a:r>
          </a:p>
        </p:txBody>
      </p:sp>
      <p:sp>
        <p:nvSpPr>
          <p:cNvPr id="6" name="矩形 5"/>
          <p:cNvSpPr/>
          <p:nvPr/>
        </p:nvSpPr>
        <p:spPr>
          <a:xfrm>
            <a:off x="4050379" y="5063318"/>
            <a:ext cx="1181100" cy="355600"/>
          </a:xfrm>
          <a:prstGeom prst="rect">
            <a:avLst/>
          </a:prstGeom>
          <a:solidFill>
            <a:srgbClr val="F3FBFE"/>
          </a:solidFill>
          <a:ln w="12700" cap="flat" cmpd="sng" algn="ctr">
            <a:solidFill>
              <a:srgbClr val="99DFF9"/>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zh-CN" altLang="en-US" sz="1400" kern="0" dirty="0">
                <a:solidFill>
                  <a:srgbClr val="1D1D1A"/>
                </a:solidFill>
                <a:latin typeface="Huawei Sans" panose="020C0503030203020204" pitchFamily="34" charset="0"/>
                <a:ea typeface="方正兰亭黑简体" panose="02000000000000000000" pitchFamily="2" charset="-122"/>
              </a:rPr>
              <a:t>产品知识</a:t>
            </a:r>
          </a:p>
        </p:txBody>
      </p:sp>
      <p:sp>
        <p:nvSpPr>
          <p:cNvPr id="7" name="矩形 6"/>
          <p:cNvSpPr/>
          <p:nvPr/>
        </p:nvSpPr>
        <p:spPr>
          <a:xfrm>
            <a:off x="4050379" y="4666628"/>
            <a:ext cx="1181100" cy="355600"/>
          </a:xfrm>
          <a:prstGeom prst="rect">
            <a:avLst/>
          </a:prstGeom>
          <a:solidFill>
            <a:srgbClr val="F3FBFE"/>
          </a:solidFill>
          <a:ln w="12700" cap="flat" cmpd="sng" algn="ctr">
            <a:solidFill>
              <a:srgbClr val="99DFF9"/>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zh-CN" altLang="en-US" sz="1400" kern="0" dirty="0">
                <a:solidFill>
                  <a:srgbClr val="1D1D1A"/>
                </a:solidFill>
                <a:latin typeface="Huawei Sans" panose="020C0503030203020204" pitchFamily="34" charset="0"/>
                <a:ea typeface="方正兰亭黑简体" panose="02000000000000000000" pitchFamily="2" charset="-122"/>
              </a:rPr>
              <a:t>工程知识</a:t>
            </a:r>
          </a:p>
        </p:txBody>
      </p:sp>
      <p:sp>
        <p:nvSpPr>
          <p:cNvPr id="8" name="矩形 7"/>
          <p:cNvSpPr/>
          <p:nvPr/>
        </p:nvSpPr>
        <p:spPr>
          <a:xfrm>
            <a:off x="4050379" y="4269938"/>
            <a:ext cx="1181100" cy="355600"/>
          </a:xfrm>
          <a:prstGeom prst="rect">
            <a:avLst/>
          </a:prstGeom>
          <a:solidFill>
            <a:srgbClr val="F3FBFE"/>
          </a:solidFill>
          <a:ln w="12700" cap="flat" cmpd="sng" algn="ctr">
            <a:solidFill>
              <a:srgbClr val="99DFF9"/>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zh-CN" altLang="en-US" sz="1400" kern="0" dirty="0">
                <a:solidFill>
                  <a:srgbClr val="1D1D1A"/>
                </a:solidFill>
                <a:latin typeface="Huawei Sans" panose="020C0503030203020204" pitchFamily="34" charset="0"/>
                <a:ea typeface="方正兰亭黑简体" panose="02000000000000000000" pitchFamily="2" charset="-122"/>
              </a:rPr>
              <a:t>行业知识</a:t>
            </a:r>
          </a:p>
        </p:txBody>
      </p:sp>
      <p:sp>
        <p:nvSpPr>
          <p:cNvPr id="9" name="矩形 8"/>
          <p:cNvSpPr/>
          <p:nvPr/>
        </p:nvSpPr>
        <p:spPr>
          <a:xfrm>
            <a:off x="4050379" y="3873248"/>
            <a:ext cx="1181100" cy="355600"/>
          </a:xfrm>
          <a:prstGeom prst="rect">
            <a:avLst/>
          </a:prstGeom>
          <a:solidFill>
            <a:srgbClr val="F3FBFE"/>
          </a:solidFill>
          <a:ln w="12700" cap="flat" cmpd="sng" algn="ctr">
            <a:solidFill>
              <a:srgbClr val="99DFF9"/>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zh-CN" altLang="en-US" sz="1400" kern="0" dirty="0">
                <a:solidFill>
                  <a:srgbClr val="1D1D1A"/>
                </a:solidFill>
                <a:latin typeface="Huawei Sans" panose="020C0503030203020204" pitchFamily="34" charset="0"/>
                <a:ea typeface="方正兰亭黑简体" panose="02000000000000000000" pitchFamily="2" charset="-122"/>
              </a:rPr>
              <a:t>流程规范</a:t>
            </a:r>
          </a:p>
        </p:txBody>
      </p:sp>
      <p:sp>
        <p:nvSpPr>
          <p:cNvPr id="10" name="矩形 9"/>
          <p:cNvSpPr/>
          <p:nvPr/>
        </p:nvSpPr>
        <p:spPr>
          <a:xfrm>
            <a:off x="5682329" y="5904508"/>
            <a:ext cx="1181100" cy="355600"/>
          </a:xfrm>
          <a:prstGeom prst="rect">
            <a:avLst/>
          </a:prstGeom>
          <a:solidFill>
            <a:srgbClr val="00B0F0"/>
          </a:solidFill>
          <a:ln w="12700" cap="flat" cmpd="sng" algn="ctr">
            <a:solidFill>
              <a:srgbClr val="1AABE2"/>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400"/>
            <a:r>
              <a:rPr lang="zh-CN" altLang="en-US" sz="1400" kern="0" dirty="0">
                <a:solidFill>
                  <a:srgbClr val="FFFFFF"/>
                </a:solidFill>
              </a:rPr>
              <a:t>基本素质</a:t>
            </a:r>
          </a:p>
        </p:txBody>
      </p:sp>
      <p:sp>
        <p:nvSpPr>
          <p:cNvPr id="11" name="矩形 10"/>
          <p:cNvSpPr/>
          <p:nvPr/>
        </p:nvSpPr>
        <p:spPr>
          <a:xfrm>
            <a:off x="5682329" y="5460008"/>
            <a:ext cx="1181100" cy="355600"/>
          </a:xfrm>
          <a:prstGeom prst="rect">
            <a:avLst/>
          </a:prstGeom>
          <a:solidFill>
            <a:srgbClr val="F3FBFE"/>
          </a:solidFill>
          <a:ln w="12700" cap="flat" cmpd="sng" algn="ctr">
            <a:solidFill>
              <a:srgbClr val="99DFF9"/>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zh-CN" altLang="en-US" sz="1400" kern="0" dirty="0">
                <a:solidFill>
                  <a:srgbClr val="1D1D1A"/>
                </a:solidFill>
                <a:latin typeface="Huawei Sans" panose="020C0503030203020204" pitchFamily="34" charset="0"/>
                <a:ea typeface="方正兰亭黑简体" panose="02000000000000000000" pitchFamily="2" charset="-122"/>
              </a:rPr>
              <a:t>学习能力</a:t>
            </a:r>
          </a:p>
        </p:txBody>
      </p:sp>
      <p:sp>
        <p:nvSpPr>
          <p:cNvPr id="12" name="矩形 11"/>
          <p:cNvSpPr/>
          <p:nvPr/>
        </p:nvSpPr>
        <p:spPr>
          <a:xfrm>
            <a:off x="5682329" y="5063318"/>
            <a:ext cx="1181100" cy="355600"/>
          </a:xfrm>
          <a:prstGeom prst="rect">
            <a:avLst/>
          </a:prstGeom>
          <a:solidFill>
            <a:srgbClr val="F3FBFE"/>
          </a:solidFill>
          <a:ln w="12700" cap="flat" cmpd="sng" algn="ctr">
            <a:solidFill>
              <a:srgbClr val="99DFF9"/>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zh-CN" altLang="en-US" sz="1400" kern="0" dirty="0">
                <a:solidFill>
                  <a:srgbClr val="1D1D1A"/>
                </a:solidFill>
                <a:latin typeface="Huawei Sans" panose="020C0503030203020204" pitchFamily="34" charset="0"/>
                <a:ea typeface="方正兰亭黑简体" panose="02000000000000000000" pitchFamily="2" charset="-122"/>
              </a:rPr>
              <a:t>信息搜集</a:t>
            </a:r>
          </a:p>
        </p:txBody>
      </p:sp>
      <p:sp>
        <p:nvSpPr>
          <p:cNvPr id="13" name="矩形 12"/>
          <p:cNvSpPr/>
          <p:nvPr/>
        </p:nvSpPr>
        <p:spPr>
          <a:xfrm>
            <a:off x="5682329" y="4666628"/>
            <a:ext cx="1181100" cy="355600"/>
          </a:xfrm>
          <a:prstGeom prst="rect">
            <a:avLst/>
          </a:prstGeom>
          <a:solidFill>
            <a:srgbClr val="F3FBFE"/>
          </a:solidFill>
          <a:ln w="12700" cap="flat" cmpd="sng" algn="ctr">
            <a:solidFill>
              <a:srgbClr val="99DFF9"/>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zh-CN" altLang="en-US" sz="1400" kern="0" dirty="0">
                <a:solidFill>
                  <a:srgbClr val="1D1D1A"/>
                </a:solidFill>
                <a:latin typeface="Huawei Sans" panose="020C0503030203020204" pitchFamily="34" charset="0"/>
                <a:ea typeface="方正兰亭黑简体" panose="02000000000000000000" pitchFamily="2" charset="-122"/>
              </a:rPr>
              <a:t>服务意识</a:t>
            </a:r>
          </a:p>
        </p:txBody>
      </p:sp>
      <p:sp>
        <p:nvSpPr>
          <p:cNvPr id="14" name="矩形 13"/>
          <p:cNvSpPr/>
          <p:nvPr/>
        </p:nvSpPr>
        <p:spPr>
          <a:xfrm>
            <a:off x="5682329" y="4269938"/>
            <a:ext cx="1181100" cy="355600"/>
          </a:xfrm>
          <a:prstGeom prst="rect">
            <a:avLst/>
          </a:prstGeom>
          <a:solidFill>
            <a:srgbClr val="F3FBFE"/>
          </a:solidFill>
          <a:ln w="12700" cap="flat" cmpd="sng" algn="ctr">
            <a:solidFill>
              <a:srgbClr val="99DFF9"/>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zh-CN" altLang="en-US" sz="1400" kern="0" dirty="0">
                <a:solidFill>
                  <a:srgbClr val="1D1D1A"/>
                </a:solidFill>
                <a:latin typeface="Huawei Sans" panose="020C0503030203020204" pitchFamily="34" charset="0"/>
                <a:ea typeface="方正兰亭黑简体" panose="02000000000000000000" pitchFamily="2" charset="-122"/>
              </a:rPr>
              <a:t>价值观</a:t>
            </a:r>
          </a:p>
        </p:txBody>
      </p:sp>
      <p:sp>
        <p:nvSpPr>
          <p:cNvPr id="15" name="矩形 14"/>
          <p:cNvSpPr/>
          <p:nvPr/>
        </p:nvSpPr>
        <p:spPr>
          <a:xfrm>
            <a:off x="5682329" y="3873248"/>
            <a:ext cx="1181100" cy="355600"/>
          </a:xfrm>
          <a:prstGeom prst="rect">
            <a:avLst/>
          </a:prstGeom>
          <a:solidFill>
            <a:srgbClr val="F3FBFE"/>
          </a:solidFill>
          <a:ln w="12700" cap="flat" cmpd="sng" algn="ctr">
            <a:solidFill>
              <a:srgbClr val="99DFF9"/>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zh-CN" altLang="en-US" sz="1400" kern="0" dirty="0">
                <a:solidFill>
                  <a:srgbClr val="1D1D1A"/>
                </a:solidFill>
                <a:latin typeface="Huawei Sans" panose="020C0503030203020204" pitchFamily="34" charset="0"/>
                <a:ea typeface="方正兰亭黑简体" panose="02000000000000000000" pitchFamily="2" charset="-122"/>
              </a:rPr>
              <a:t>商务礼仪</a:t>
            </a:r>
          </a:p>
        </p:txBody>
      </p:sp>
      <p:sp>
        <p:nvSpPr>
          <p:cNvPr id="16" name="矩形 15"/>
          <p:cNvSpPr/>
          <p:nvPr/>
        </p:nvSpPr>
        <p:spPr>
          <a:xfrm>
            <a:off x="7314279" y="5904508"/>
            <a:ext cx="1181100" cy="355600"/>
          </a:xfrm>
          <a:prstGeom prst="rect">
            <a:avLst/>
          </a:prstGeom>
          <a:solidFill>
            <a:srgbClr val="00B0F0"/>
          </a:solidFill>
          <a:ln w="12700" cap="flat" cmpd="sng" algn="ctr">
            <a:solidFill>
              <a:srgbClr val="1AABE2"/>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400"/>
            <a:r>
              <a:rPr lang="zh-CN" altLang="en-US" sz="1400" kern="0" dirty="0">
                <a:solidFill>
                  <a:srgbClr val="FFFFFF"/>
                </a:solidFill>
              </a:rPr>
              <a:t>职业技能</a:t>
            </a:r>
          </a:p>
        </p:txBody>
      </p:sp>
      <p:sp>
        <p:nvSpPr>
          <p:cNvPr id="17" name="矩形 16"/>
          <p:cNvSpPr/>
          <p:nvPr/>
        </p:nvSpPr>
        <p:spPr>
          <a:xfrm>
            <a:off x="7314279" y="5460008"/>
            <a:ext cx="1181100" cy="355600"/>
          </a:xfrm>
          <a:prstGeom prst="rect">
            <a:avLst/>
          </a:prstGeom>
          <a:solidFill>
            <a:srgbClr val="F3FBFE"/>
          </a:solidFill>
          <a:ln w="12700" cap="flat" cmpd="sng" algn="ctr">
            <a:solidFill>
              <a:srgbClr val="99DFF9"/>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zh-CN" altLang="en-US" sz="1400" kern="0" dirty="0">
                <a:solidFill>
                  <a:srgbClr val="1D1D1A"/>
                </a:solidFill>
                <a:latin typeface="Huawei Sans" panose="020C0503030203020204" pitchFamily="34" charset="0"/>
                <a:ea typeface="方正兰亭黑简体" panose="02000000000000000000" pitchFamily="2" charset="-122"/>
              </a:rPr>
              <a:t>沟通能力</a:t>
            </a:r>
          </a:p>
        </p:txBody>
      </p:sp>
      <p:sp>
        <p:nvSpPr>
          <p:cNvPr id="18" name="矩形 17"/>
          <p:cNvSpPr/>
          <p:nvPr/>
        </p:nvSpPr>
        <p:spPr>
          <a:xfrm>
            <a:off x="7314279" y="5063318"/>
            <a:ext cx="1181100" cy="355600"/>
          </a:xfrm>
          <a:prstGeom prst="rect">
            <a:avLst/>
          </a:prstGeom>
          <a:solidFill>
            <a:srgbClr val="F3FBFE"/>
          </a:solidFill>
          <a:ln w="12700" cap="flat" cmpd="sng" algn="ctr">
            <a:solidFill>
              <a:srgbClr val="99DFF9"/>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zh-CN" altLang="en-US" sz="1400" kern="0" dirty="0">
                <a:solidFill>
                  <a:srgbClr val="1D1D1A"/>
                </a:solidFill>
                <a:latin typeface="Huawei Sans" panose="020C0503030203020204" pitchFamily="34" charset="0"/>
                <a:ea typeface="方正兰亭黑简体" panose="02000000000000000000" pitchFamily="2" charset="-122"/>
              </a:rPr>
              <a:t>问题解决</a:t>
            </a:r>
          </a:p>
        </p:txBody>
      </p:sp>
      <p:sp>
        <p:nvSpPr>
          <p:cNvPr id="19" name="矩形 18"/>
          <p:cNvSpPr/>
          <p:nvPr/>
        </p:nvSpPr>
        <p:spPr>
          <a:xfrm>
            <a:off x="7314279" y="4666628"/>
            <a:ext cx="1181100" cy="355600"/>
          </a:xfrm>
          <a:prstGeom prst="rect">
            <a:avLst/>
          </a:prstGeom>
          <a:solidFill>
            <a:srgbClr val="F3FBFE"/>
          </a:solidFill>
          <a:ln w="12700" cap="flat" cmpd="sng" algn="ctr">
            <a:solidFill>
              <a:srgbClr val="99DFF9"/>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zh-CN" altLang="en-US" sz="1400" kern="0" dirty="0">
                <a:solidFill>
                  <a:srgbClr val="1D1D1A"/>
                </a:solidFill>
                <a:latin typeface="Huawei Sans" panose="020C0503030203020204" pitchFamily="34" charset="0"/>
                <a:ea typeface="方正兰亭黑简体" panose="02000000000000000000" pitchFamily="2" charset="-122"/>
              </a:rPr>
              <a:t>呈现能力</a:t>
            </a:r>
          </a:p>
        </p:txBody>
      </p:sp>
      <p:sp>
        <p:nvSpPr>
          <p:cNvPr id="20" name="矩形 19"/>
          <p:cNvSpPr/>
          <p:nvPr/>
        </p:nvSpPr>
        <p:spPr>
          <a:xfrm>
            <a:off x="7314279" y="4269938"/>
            <a:ext cx="1181100" cy="355600"/>
          </a:xfrm>
          <a:prstGeom prst="rect">
            <a:avLst/>
          </a:prstGeom>
          <a:solidFill>
            <a:srgbClr val="F3FBFE"/>
          </a:solidFill>
          <a:ln w="12700" cap="flat" cmpd="sng" algn="ctr">
            <a:solidFill>
              <a:srgbClr val="99DFF9"/>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zh-CN" altLang="en-US" sz="1400" kern="0" dirty="0">
                <a:solidFill>
                  <a:srgbClr val="1D1D1A"/>
                </a:solidFill>
                <a:latin typeface="Huawei Sans" panose="020C0503030203020204" pitchFamily="34" charset="0"/>
                <a:ea typeface="方正兰亭黑简体" panose="02000000000000000000" pitchFamily="2" charset="-122"/>
              </a:rPr>
              <a:t>业务管理</a:t>
            </a:r>
          </a:p>
        </p:txBody>
      </p:sp>
      <p:sp>
        <p:nvSpPr>
          <p:cNvPr id="21" name="矩形 20"/>
          <p:cNvSpPr/>
          <p:nvPr/>
        </p:nvSpPr>
        <p:spPr>
          <a:xfrm>
            <a:off x="7314279" y="3873248"/>
            <a:ext cx="1181100" cy="355600"/>
          </a:xfrm>
          <a:prstGeom prst="rect">
            <a:avLst/>
          </a:prstGeom>
          <a:solidFill>
            <a:srgbClr val="F3FBFE"/>
          </a:solidFill>
          <a:ln w="12700" cap="flat" cmpd="sng" algn="ctr">
            <a:solidFill>
              <a:srgbClr val="99DFF9"/>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zh-CN" altLang="en-US" sz="1400" kern="0" dirty="0">
                <a:solidFill>
                  <a:srgbClr val="1D1D1A"/>
                </a:solidFill>
                <a:latin typeface="Huawei Sans" panose="020C0503030203020204" pitchFamily="34" charset="0"/>
                <a:ea typeface="方正兰亭黑简体" panose="02000000000000000000" pitchFamily="2" charset="-122"/>
              </a:rPr>
              <a:t>团队协作</a:t>
            </a:r>
          </a:p>
        </p:txBody>
      </p:sp>
    </p:spTree>
    <p:extLst>
      <p:ext uri="{BB962C8B-B14F-4D97-AF65-F5344CB8AC3E}">
        <p14:creationId xmlns:p14="http://schemas.microsoft.com/office/powerpoint/2010/main" val="685111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网络工程师的技术成长之路</a:t>
            </a:r>
            <a:endParaRPr lang="zh-CN" altLang="en-US" dirty="0"/>
          </a:p>
        </p:txBody>
      </p:sp>
      <p:sp>
        <p:nvSpPr>
          <p:cNvPr id="4" name="矩形 3"/>
          <p:cNvSpPr/>
          <p:nvPr/>
        </p:nvSpPr>
        <p:spPr>
          <a:xfrm>
            <a:off x="3143672" y="4823454"/>
            <a:ext cx="6696744" cy="541006"/>
          </a:xfrm>
          <a:prstGeom prst="rect">
            <a:avLst/>
          </a:prstGeom>
          <a:solidFill>
            <a:srgbClr val="F3FBFE"/>
          </a:solidFill>
          <a:ln w="12700" cap="flat" cmpd="sng" algn="ctr">
            <a:solidFill>
              <a:srgbClr val="99DFF9"/>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zh-CN" altLang="en-US" sz="1600" kern="0">
              <a:solidFill>
                <a:srgbClr val="1D1D1A"/>
              </a:solidFill>
              <a:latin typeface="Huawei Sans" panose="020C0503030203020204" pitchFamily="34" charset="0"/>
              <a:ea typeface="方正兰亭黑简体" panose="02000000000000000000" pitchFamily="2" charset="-122"/>
            </a:endParaRPr>
          </a:p>
        </p:txBody>
      </p:sp>
      <p:sp>
        <p:nvSpPr>
          <p:cNvPr id="5" name="AutoShape 7"/>
          <p:cNvSpPr>
            <a:spLocks noChangeArrowheads="1"/>
          </p:cNvSpPr>
          <p:nvPr/>
        </p:nvSpPr>
        <p:spPr bwMode="ltGray">
          <a:xfrm>
            <a:off x="3143672" y="4822646"/>
            <a:ext cx="1368152" cy="491824"/>
          </a:xfrm>
          <a:prstGeom prst="homePlate">
            <a:avLst>
              <a:gd name="adj" fmla="val 25000"/>
            </a:avLst>
          </a:prstGeom>
          <a:solidFill>
            <a:srgbClr val="00B0F0"/>
          </a:solidFill>
          <a:ln w="12700" cap="flat" cmpd="sng" algn="ctr">
            <a:solidFill>
              <a:srgbClr val="1AABE2"/>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400"/>
            <a:r>
              <a:rPr lang="zh-CN" altLang="en-US" sz="1600" kern="0" dirty="0">
                <a:solidFill>
                  <a:srgbClr val="FFFFFF"/>
                </a:solidFill>
              </a:rPr>
              <a:t>这是什么</a:t>
            </a:r>
          </a:p>
        </p:txBody>
      </p:sp>
      <p:sp>
        <p:nvSpPr>
          <p:cNvPr id="6" name="矩形 5"/>
          <p:cNvSpPr/>
          <p:nvPr/>
        </p:nvSpPr>
        <p:spPr>
          <a:xfrm>
            <a:off x="4605503" y="4939933"/>
            <a:ext cx="2646878" cy="338554"/>
          </a:xfrm>
          <a:prstGeom prst="rect">
            <a:avLst/>
          </a:prstGeom>
        </p:spPr>
        <p:txBody>
          <a:bodyPr wrap="none">
            <a:spAutoFit/>
          </a:bodyPr>
          <a:lstStyle/>
          <a:p>
            <a:r>
              <a:rPr lang="zh-CN" altLang="en-US" sz="1600"/>
              <a:t>什么是路由，什么是交换？</a:t>
            </a:r>
          </a:p>
        </p:txBody>
      </p:sp>
      <p:sp>
        <p:nvSpPr>
          <p:cNvPr id="7" name="矩形 6"/>
          <p:cNvSpPr/>
          <p:nvPr/>
        </p:nvSpPr>
        <p:spPr>
          <a:xfrm>
            <a:off x="3143672" y="4098816"/>
            <a:ext cx="6696744" cy="541006"/>
          </a:xfrm>
          <a:prstGeom prst="rect">
            <a:avLst/>
          </a:prstGeom>
          <a:solidFill>
            <a:srgbClr val="F3FBFE"/>
          </a:solidFill>
          <a:ln w="12700" cap="flat" cmpd="sng" algn="ctr">
            <a:solidFill>
              <a:srgbClr val="99DFF9"/>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zh-CN" altLang="en-US" sz="1600" kern="0">
              <a:solidFill>
                <a:srgbClr val="1D1D1A"/>
              </a:solidFill>
              <a:latin typeface="Huawei Sans" panose="020C0503030203020204" pitchFamily="34" charset="0"/>
              <a:ea typeface="方正兰亭黑简体" panose="02000000000000000000" pitchFamily="2" charset="-122"/>
            </a:endParaRPr>
          </a:p>
        </p:txBody>
      </p:sp>
      <p:sp>
        <p:nvSpPr>
          <p:cNvPr id="8" name="AutoShape 7"/>
          <p:cNvSpPr>
            <a:spLocks noChangeArrowheads="1"/>
          </p:cNvSpPr>
          <p:nvPr/>
        </p:nvSpPr>
        <p:spPr bwMode="ltGray">
          <a:xfrm>
            <a:off x="3143672" y="4098008"/>
            <a:ext cx="1368152" cy="491824"/>
          </a:xfrm>
          <a:prstGeom prst="homePlate">
            <a:avLst>
              <a:gd name="adj" fmla="val 25000"/>
            </a:avLst>
          </a:prstGeom>
          <a:solidFill>
            <a:srgbClr val="00B0F0"/>
          </a:solidFill>
          <a:ln w="12700" cap="flat" cmpd="sng" algn="ctr">
            <a:solidFill>
              <a:srgbClr val="1AABE2"/>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400"/>
            <a:r>
              <a:rPr lang="zh-CN" altLang="en-US" sz="1600" kern="0">
                <a:solidFill>
                  <a:srgbClr val="FFFFFF"/>
                </a:solidFill>
              </a:rPr>
              <a:t>这怎么用</a:t>
            </a:r>
          </a:p>
        </p:txBody>
      </p:sp>
      <p:sp>
        <p:nvSpPr>
          <p:cNvPr id="9" name="矩形 8"/>
          <p:cNvSpPr/>
          <p:nvPr/>
        </p:nvSpPr>
        <p:spPr>
          <a:xfrm>
            <a:off x="4605503" y="4215295"/>
            <a:ext cx="3480440" cy="338554"/>
          </a:xfrm>
          <a:prstGeom prst="rect">
            <a:avLst/>
          </a:prstGeom>
        </p:spPr>
        <p:txBody>
          <a:bodyPr wrap="none">
            <a:spAutoFit/>
          </a:bodyPr>
          <a:lstStyle/>
          <a:p>
            <a:r>
              <a:rPr lang="en-US" altLang="zh-CN" sz="1600" dirty="0"/>
              <a:t>OSPF</a:t>
            </a:r>
            <a:r>
              <a:rPr lang="zh-CN" altLang="en-US" sz="1600" dirty="0"/>
              <a:t>怎么配置，怎么验证和查看？</a:t>
            </a:r>
          </a:p>
        </p:txBody>
      </p:sp>
      <p:sp>
        <p:nvSpPr>
          <p:cNvPr id="10" name="矩形 9"/>
          <p:cNvSpPr/>
          <p:nvPr/>
        </p:nvSpPr>
        <p:spPr>
          <a:xfrm>
            <a:off x="3143672" y="3378760"/>
            <a:ext cx="6696744" cy="541006"/>
          </a:xfrm>
          <a:prstGeom prst="rect">
            <a:avLst/>
          </a:prstGeom>
          <a:solidFill>
            <a:srgbClr val="F3FBFE"/>
          </a:solidFill>
          <a:ln w="12700" cap="flat" cmpd="sng" algn="ctr">
            <a:solidFill>
              <a:srgbClr val="99DFF9"/>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zh-CN" altLang="en-US" sz="1600" kern="0">
              <a:solidFill>
                <a:srgbClr val="1D1D1A"/>
              </a:solidFill>
              <a:latin typeface="Huawei Sans" panose="020C0503030203020204" pitchFamily="34" charset="0"/>
              <a:ea typeface="方正兰亭黑简体" panose="02000000000000000000" pitchFamily="2" charset="-122"/>
            </a:endParaRPr>
          </a:p>
        </p:txBody>
      </p:sp>
      <p:sp>
        <p:nvSpPr>
          <p:cNvPr id="11" name="AutoShape 7"/>
          <p:cNvSpPr>
            <a:spLocks noChangeArrowheads="1"/>
          </p:cNvSpPr>
          <p:nvPr/>
        </p:nvSpPr>
        <p:spPr bwMode="ltGray">
          <a:xfrm>
            <a:off x="3143672" y="3377952"/>
            <a:ext cx="1368152" cy="491824"/>
          </a:xfrm>
          <a:prstGeom prst="homePlate">
            <a:avLst>
              <a:gd name="adj" fmla="val 25000"/>
            </a:avLst>
          </a:prstGeom>
          <a:solidFill>
            <a:srgbClr val="00B0F0"/>
          </a:solidFill>
          <a:ln w="12700" cap="flat" cmpd="sng" algn="ctr">
            <a:solidFill>
              <a:srgbClr val="1AABE2"/>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400"/>
            <a:r>
              <a:rPr lang="zh-CN" altLang="en-US" sz="1600" kern="0">
                <a:solidFill>
                  <a:srgbClr val="FFFFFF"/>
                </a:solidFill>
              </a:rPr>
              <a:t>协议机制</a:t>
            </a:r>
          </a:p>
        </p:txBody>
      </p:sp>
      <p:sp>
        <p:nvSpPr>
          <p:cNvPr id="12" name="矩形 11"/>
          <p:cNvSpPr/>
          <p:nvPr/>
        </p:nvSpPr>
        <p:spPr>
          <a:xfrm>
            <a:off x="4569595" y="3377952"/>
            <a:ext cx="5303055" cy="584775"/>
          </a:xfrm>
          <a:prstGeom prst="rect">
            <a:avLst/>
          </a:prstGeom>
        </p:spPr>
        <p:txBody>
          <a:bodyPr wrap="none">
            <a:spAutoFit/>
          </a:bodyPr>
          <a:lstStyle/>
          <a:p>
            <a:r>
              <a:rPr lang="en-US" altLang="zh-CN" sz="1600" dirty="0" smtClean="0"/>
              <a:t>OSPF</a:t>
            </a:r>
            <a:r>
              <a:rPr lang="zh-CN" altLang="en-US" sz="1600" dirty="0" smtClean="0"/>
              <a:t>（</a:t>
            </a:r>
            <a:r>
              <a:rPr lang="en-US" altLang="zh-CN" sz="1600" dirty="0" smtClean="0"/>
              <a:t>Open </a:t>
            </a:r>
            <a:r>
              <a:rPr lang="en-US" altLang="zh-CN" sz="1600" dirty="0"/>
              <a:t>Shortest Path </a:t>
            </a:r>
            <a:r>
              <a:rPr lang="en-US" altLang="zh-CN" sz="1600" dirty="0" smtClean="0"/>
              <a:t>First</a:t>
            </a:r>
            <a:r>
              <a:rPr lang="zh-CN" altLang="en-US" sz="1600" dirty="0" smtClean="0"/>
              <a:t>）连接关系</a:t>
            </a:r>
            <a:r>
              <a:rPr lang="zh-CN" altLang="en-US" sz="1600" dirty="0"/>
              <a:t>如何建立</a:t>
            </a:r>
            <a:r>
              <a:rPr lang="zh-CN" altLang="en-US" sz="1600" dirty="0" smtClean="0"/>
              <a:t>？</a:t>
            </a:r>
            <a:endParaRPr lang="en-US" altLang="zh-CN" sz="1600" dirty="0" smtClean="0"/>
          </a:p>
          <a:p>
            <a:r>
              <a:rPr lang="en-US" altLang="zh-CN" sz="1600" dirty="0" smtClean="0"/>
              <a:t>STP</a:t>
            </a:r>
            <a:r>
              <a:rPr lang="zh-CN" altLang="en-US" sz="1600" dirty="0" smtClean="0"/>
              <a:t>（</a:t>
            </a:r>
            <a:r>
              <a:rPr lang="en-US" altLang="zh-CN" sz="1600" dirty="0" smtClean="0"/>
              <a:t>Spanning </a:t>
            </a:r>
            <a:r>
              <a:rPr lang="en-US" altLang="zh-CN" sz="1600" dirty="0"/>
              <a:t>Tree </a:t>
            </a:r>
            <a:r>
              <a:rPr lang="en-US" altLang="zh-CN" sz="1600" dirty="0" smtClean="0"/>
              <a:t>Protocol</a:t>
            </a:r>
            <a:r>
              <a:rPr lang="zh-CN" altLang="en-US" sz="1600" dirty="0" smtClean="0"/>
              <a:t>）的</a:t>
            </a:r>
            <a:r>
              <a:rPr lang="zh-CN" altLang="en-US" sz="1600" dirty="0"/>
              <a:t>详细工作过程如何？</a:t>
            </a:r>
          </a:p>
        </p:txBody>
      </p:sp>
      <p:sp>
        <p:nvSpPr>
          <p:cNvPr id="13" name="矩形 12"/>
          <p:cNvSpPr/>
          <p:nvPr/>
        </p:nvSpPr>
        <p:spPr>
          <a:xfrm>
            <a:off x="3143672" y="2667908"/>
            <a:ext cx="6696744" cy="541006"/>
          </a:xfrm>
          <a:prstGeom prst="rect">
            <a:avLst/>
          </a:prstGeom>
          <a:solidFill>
            <a:srgbClr val="F3FBFE"/>
          </a:solidFill>
          <a:ln w="12700" cap="flat" cmpd="sng" algn="ctr">
            <a:solidFill>
              <a:srgbClr val="99DFF9"/>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zh-CN" altLang="en-US" sz="1600" kern="0">
              <a:solidFill>
                <a:srgbClr val="1D1D1A"/>
              </a:solidFill>
              <a:latin typeface="Huawei Sans" panose="020C0503030203020204" pitchFamily="34" charset="0"/>
              <a:ea typeface="方正兰亭黑简体" panose="02000000000000000000" pitchFamily="2" charset="-122"/>
            </a:endParaRPr>
          </a:p>
        </p:txBody>
      </p:sp>
      <p:sp>
        <p:nvSpPr>
          <p:cNvPr id="14" name="AutoShape 7"/>
          <p:cNvSpPr>
            <a:spLocks noChangeArrowheads="1"/>
          </p:cNvSpPr>
          <p:nvPr/>
        </p:nvSpPr>
        <p:spPr bwMode="ltGray">
          <a:xfrm>
            <a:off x="3143672" y="2667100"/>
            <a:ext cx="1368152" cy="491824"/>
          </a:xfrm>
          <a:prstGeom prst="homePlate">
            <a:avLst>
              <a:gd name="adj" fmla="val 25000"/>
            </a:avLst>
          </a:prstGeom>
          <a:solidFill>
            <a:srgbClr val="00B0F0"/>
          </a:solidFill>
          <a:ln w="12700" cap="flat" cmpd="sng" algn="ctr">
            <a:solidFill>
              <a:srgbClr val="1AABE2"/>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400"/>
            <a:r>
              <a:rPr lang="zh-CN" altLang="en-US" sz="1600" kern="0" dirty="0">
                <a:solidFill>
                  <a:srgbClr val="FFFFFF"/>
                </a:solidFill>
              </a:rPr>
              <a:t>报文及底层</a:t>
            </a:r>
          </a:p>
        </p:txBody>
      </p:sp>
      <p:sp>
        <p:nvSpPr>
          <p:cNvPr id="15" name="矩形 14"/>
          <p:cNvSpPr/>
          <p:nvPr/>
        </p:nvSpPr>
        <p:spPr>
          <a:xfrm>
            <a:off x="4605504" y="2784387"/>
            <a:ext cx="3877985" cy="338554"/>
          </a:xfrm>
          <a:prstGeom prst="rect">
            <a:avLst/>
          </a:prstGeom>
        </p:spPr>
        <p:txBody>
          <a:bodyPr wrap="none">
            <a:spAutoFit/>
          </a:bodyPr>
          <a:lstStyle/>
          <a:p>
            <a:r>
              <a:rPr lang="zh-CN" altLang="en-US" sz="1600" dirty="0"/>
              <a:t>协议的底层工作机制、报文层面的细节。</a:t>
            </a:r>
          </a:p>
        </p:txBody>
      </p:sp>
      <p:sp>
        <p:nvSpPr>
          <p:cNvPr id="16" name="矩形 15"/>
          <p:cNvSpPr/>
          <p:nvPr/>
        </p:nvSpPr>
        <p:spPr>
          <a:xfrm>
            <a:off x="3143672" y="1951872"/>
            <a:ext cx="6696744" cy="541006"/>
          </a:xfrm>
          <a:prstGeom prst="rect">
            <a:avLst/>
          </a:prstGeom>
          <a:solidFill>
            <a:srgbClr val="F3FBFE"/>
          </a:solidFill>
          <a:ln w="12700" cap="flat" cmpd="sng" algn="ctr">
            <a:solidFill>
              <a:srgbClr val="99DFF9"/>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zh-CN" altLang="en-US" sz="1600" kern="0">
              <a:solidFill>
                <a:srgbClr val="1D1D1A"/>
              </a:solidFill>
              <a:latin typeface="Huawei Sans" panose="020C0503030203020204" pitchFamily="34" charset="0"/>
              <a:ea typeface="方正兰亭黑简体" panose="02000000000000000000" pitchFamily="2" charset="-122"/>
            </a:endParaRPr>
          </a:p>
        </p:txBody>
      </p:sp>
      <p:sp>
        <p:nvSpPr>
          <p:cNvPr id="17" name="AutoShape 7"/>
          <p:cNvSpPr>
            <a:spLocks noChangeArrowheads="1"/>
          </p:cNvSpPr>
          <p:nvPr/>
        </p:nvSpPr>
        <p:spPr bwMode="ltGray">
          <a:xfrm>
            <a:off x="3143672" y="1951064"/>
            <a:ext cx="1368152" cy="491824"/>
          </a:xfrm>
          <a:prstGeom prst="homePlate">
            <a:avLst>
              <a:gd name="adj" fmla="val 25000"/>
            </a:avLst>
          </a:prstGeom>
          <a:solidFill>
            <a:srgbClr val="00B0F0"/>
          </a:solidFill>
          <a:ln w="12700" cap="flat" cmpd="sng" algn="ctr">
            <a:solidFill>
              <a:srgbClr val="1AABE2"/>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400"/>
            <a:r>
              <a:rPr lang="zh-CN" altLang="en-US" sz="1600" kern="0" dirty="0" smtClean="0">
                <a:solidFill>
                  <a:srgbClr val="FFFFFF"/>
                </a:solidFill>
              </a:rPr>
              <a:t>规施</a:t>
            </a:r>
            <a:r>
              <a:rPr lang="zh-CN" altLang="en-US" sz="1600" kern="0" dirty="0">
                <a:solidFill>
                  <a:srgbClr val="FFFFFF"/>
                </a:solidFill>
              </a:rPr>
              <a:t>排优</a:t>
            </a:r>
          </a:p>
        </p:txBody>
      </p:sp>
      <p:sp>
        <p:nvSpPr>
          <p:cNvPr id="18" name="矩形 17"/>
          <p:cNvSpPr/>
          <p:nvPr/>
        </p:nvSpPr>
        <p:spPr>
          <a:xfrm>
            <a:off x="4605503" y="2068351"/>
            <a:ext cx="4083169" cy="338554"/>
          </a:xfrm>
          <a:prstGeom prst="rect">
            <a:avLst/>
          </a:prstGeom>
        </p:spPr>
        <p:txBody>
          <a:bodyPr wrap="none">
            <a:spAutoFit/>
          </a:bodyPr>
          <a:lstStyle/>
          <a:p>
            <a:r>
              <a:rPr lang="zh-CN" altLang="en-US" sz="1600" dirty="0"/>
              <a:t>方案设计、网络规划、实施、排错、优化。</a:t>
            </a:r>
          </a:p>
        </p:txBody>
      </p:sp>
      <p:sp>
        <p:nvSpPr>
          <p:cNvPr id="20" name="矩形 19"/>
          <p:cNvSpPr/>
          <p:nvPr/>
        </p:nvSpPr>
        <p:spPr>
          <a:xfrm>
            <a:off x="2321774" y="2123384"/>
            <a:ext cx="389850" cy="3266600"/>
          </a:xfrm>
          <a:prstGeom prst="rect">
            <a:avLst/>
          </a:prstGeom>
        </p:spPr>
        <p:txBody>
          <a:bodyPr wrap="none">
            <a:spAutoFit/>
          </a:bodyPr>
          <a:lstStyle/>
          <a:p>
            <a:pPr>
              <a:lnSpc>
                <a:spcPts val="2500"/>
              </a:lnSpc>
            </a:pPr>
            <a:r>
              <a:rPr lang="zh-CN" altLang="en-US" sz="1600" b="1" dirty="0"/>
              <a:t>从</a:t>
            </a:r>
            <a:endParaRPr lang="en-US" altLang="zh-CN" sz="1600" b="1" dirty="0"/>
          </a:p>
          <a:p>
            <a:pPr>
              <a:lnSpc>
                <a:spcPts val="2500"/>
              </a:lnSpc>
            </a:pPr>
            <a:r>
              <a:rPr lang="zh-CN" altLang="en-US" sz="1600" b="1" dirty="0"/>
              <a:t>宏</a:t>
            </a:r>
            <a:endParaRPr lang="en-US" altLang="zh-CN" sz="1600" b="1" dirty="0"/>
          </a:p>
          <a:p>
            <a:pPr>
              <a:lnSpc>
                <a:spcPts val="2500"/>
              </a:lnSpc>
            </a:pPr>
            <a:r>
              <a:rPr lang="zh-CN" altLang="en-US" sz="1600" b="1" dirty="0"/>
              <a:t>观</a:t>
            </a:r>
            <a:endParaRPr lang="en-US" altLang="zh-CN" sz="1600" b="1" dirty="0"/>
          </a:p>
          <a:p>
            <a:pPr>
              <a:lnSpc>
                <a:spcPts val="2500"/>
              </a:lnSpc>
            </a:pPr>
            <a:r>
              <a:rPr lang="zh-CN" altLang="en-US" sz="1600" b="1" dirty="0"/>
              <a:t>到</a:t>
            </a:r>
            <a:endParaRPr lang="en-US" altLang="zh-CN" sz="1600" b="1" dirty="0"/>
          </a:p>
          <a:p>
            <a:pPr>
              <a:lnSpc>
                <a:spcPts val="2500"/>
              </a:lnSpc>
            </a:pPr>
            <a:r>
              <a:rPr lang="zh-CN" altLang="en-US" sz="1600" b="1" dirty="0"/>
              <a:t>微</a:t>
            </a:r>
            <a:endParaRPr lang="en-US" altLang="zh-CN" sz="1600" b="1" dirty="0"/>
          </a:p>
          <a:p>
            <a:pPr>
              <a:lnSpc>
                <a:spcPts val="2500"/>
              </a:lnSpc>
            </a:pPr>
            <a:r>
              <a:rPr lang="zh-CN" altLang="en-US" sz="1600" b="1" dirty="0"/>
              <a:t>观</a:t>
            </a:r>
            <a:endParaRPr lang="en-US" altLang="zh-CN" sz="1600" b="1" dirty="0"/>
          </a:p>
          <a:p>
            <a:pPr>
              <a:lnSpc>
                <a:spcPts val="2500"/>
              </a:lnSpc>
            </a:pPr>
            <a:r>
              <a:rPr lang="zh-CN" altLang="en-US" sz="1600" b="1" dirty="0"/>
              <a:t>再</a:t>
            </a:r>
            <a:endParaRPr lang="en-US" altLang="zh-CN" sz="1600" b="1" dirty="0"/>
          </a:p>
          <a:p>
            <a:pPr>
              <a:lnSpc>
                <a:spcPts val="2500"/>
              </a:lnSpc>
            </a:pPr>
            <a:r>
              <a:rPr lang="zh-CN" altLang="en-US" sz="1600" b="1" dirty="0"/>
              <a:t>回</a:t>
            </a:r>
            <a:endParaRPr lang="en-US" altLang="zh-CN" sz="1600" b="1" dirty="0"/>
          </a:p>
          <a:p>
            <a:pPr>
              <a:lnSpc>
                <a:spcPts val="2500"/>
              </a:lnSpc>
            </a:pPr>
            <a:r>
              <a:rPr lang="zh-CN" altLang="en-US" sz="1600" b="1" dirty="0"/>
              <a:t>宏</a:t>
            </a:r>
            <a:endParaRPr lang="en-US" altLang="zh-CN" sz="1600" b="1" dirty="0"/>
          </a:p>
          <a:p>
            <a:pPr>
              <a:lnSpc>
                <a:spcPts val="2500"/>
              </a:lnSpc>
            </a:pPr>
            <a:r>
              <a:rPr lang="zh-CN" altLang="en-US" sz="1600" b="1" dirty="0"/>
              <a:t>观</a:t>
            </a:r>
          </a:p>
        </p:txBody>
      </p:sp>
      <p:sp>
        <p:nvSpPr>
          <p:cNvPr id="21" name="Right Arrow 157"/>
          <p:cNvSpPr/>
          <p:nvPr/>
        </p:nvSpPr>
        <p:spPr>
          <a:xfrm rot="16200000">
            <a:off x="1069276" y="3568203"/>
            <a:ext cx="3560834" cy="356242"/>
          </a:xfrm>
          <a:prstGeom prst="rightArrow">
            <a:avLst>
              <a:gd name="adj1" fmla="val 40000"/>
              <a:gd name="adj2" fmla="val 50000"/>
            </a:avLst>
          </a:prstGeom>
          <a:gradFill flip="none" rotWithShape="1">
            <a:gsLst>
              <a:gs pos="15000">
                <a:schemeClr val="accent1">
                  <a:lumMod val="5000"/>
                  <a:lumOff val="95000"/>
                  <a:alpha val="0"/>
                </a:schemeClr>
              </a:gs>
              <a:gs pos="81000">
                <a:srgbClr val="99DFF9"/>
              </a:gs>
            </a:gsLst>
            <a:lin ang="0" scaled="1"/>
            <a:tileRect/>
          </a:gradFill>
          <a:ln w="15875">
            <a:gradFill flip="none" rotWithShape="1">
              <a:gsLst>
                <a:gs pos="0">
                  <a:schemeClr val="accent1">
                    <a:lumMod val="5000"/>
                    <a:lumOff val="95000"/>
                  </a:schemeClr>
                </a:gs>
                <a:gs pos="100000">
                  <a:srgbClr val="00B0F0"/>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Tree>
    <p:extLst>
      <p:ext uri="{BB962C8B-B14F-4D97-AF65-F5344CB8AC3E}">
        <p14:creationId xmlns:p14="http://schemas.microsoft.com/office/powerpoint/2010/main" val="44779513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华为认证，为企业人才培养注入活力</a:t>
            </a:r>
            <a:endParaRPr lang="zh-CN" altLang="en-US" dirty="0"/>
          </a:p>
        </p:txBody>
      </p:sp>
      <p:sp>
        <p:nvSpPr>
          <p:cNvPr id="3" name="矩形 2"/>
          <p:cNvSpPr/>
          <p:nvPr/>
        </p:nvSpPr>
        <p:spPr>
          <a:xfrm>
            <a:off x="635910" y="2455866"/>
            <a:ext cx="3354233" cy="2433033"/>
          </a:xfrm>
          <a:prstGeom prst="rect">
            <a:avLst/>
          </a:prstGeom>
          <a:no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144000" tIns="360000" rIns="252000" bIns="0" rtlCol="0" anchor="ctr" anchorCtr="0"/>
          <a:lstStyle/>
          <a:p>
            <a:pPr marL="171450" indent="-171450" defTabSz="914400">
              <a:lnSpc>
                <a:spcPct val="150000"/>
              </a:lnSpc>
              <a:buFont typeface="Arial" panose="020B0604020202020204" pitchFamily="34" charset="0"/>
              <a:buChar char="•"/>
            </a:pPr>
            <a:r>
              <a:rPr lang="zh-CN" altLang="en-US" sz="1400" kern="0" dirty="0">
                <a:solidFill>
                  <a:schemeClr val="tx1"/>
                </a:solidFill>
                <a:cs typeface="Helvetica"/>
                <a:sym typeface="+mn-lt"/>
              </a:rPr>
              <a:t>对接行业，培养既懂技术又懂业务的“行家”。</a:t>
            </a:r>
            <a:endParaRPr lang="en-US" altLang="zh-CN" sz="1400" kern="0" dirty="0">
              <a:solidFill>
                <a:schemeClr val="tx1"/>
              </a:solidFill>
              <a:cs typeface="Helvetica"/>
              <a:sym typeface="+mn-lt"/>
            </a:endParaRPr>
          </a:p>
          <a:p>
            <a:pPr marL="171450" indent="-171450" defTabSz="914400">
              <a:lnSpc>
                <a:spcPct val="150000"/>
              </a:lnSpc>
              <a:buFont typeface="Arial" panose="020B0604020202020204" pitchFamily="34" charset="0"/>
              <a:buChar char="•"/>
            </a:pPr>
            <a:r>
              <a:rPr lang="zh-CN" altLang="en-US" sz="1400" kern="0" dirty="0">
                <a:solidFill>
                  <a:schemeClr val="tx1"/>
                </a:solidFill>
                <a:cs typeface="Helvetica"/>
                <a:sym typeface="Arial" panose="020B0604020202020204" pitchFamily="34" charset="0"/>
              </a:rPr>
              <a:t>基于华为云，培养平台建设与服务应用专家。</a:t>
            </a:r>
          </a:p>
          <a:p>
            <a:pPr marL="171450" indent="-171450" defTabSz="914400">
              <a:lnSpc>
                <a:spcPct val="150000"/>
              </a:lnSpc>
              <a:buFont typeface="Arial" panose="020B0604020202020204" pitchFamily="34" charset="0"/>
              <a:buChar char="•"/>
            </a:pPr>
            <a:r>
              <a:rPr lang="zh-CN" altLang="en-US" sz="1400" kern="0" dirty="0">
                <a:solidFill>
                  <a:schemeClr val="tx1"/>
                </a:solidFill>
                <a:cs typeface="Helvetica"/>
              </a:rPr>
              <a:t>聚焦</a:t>
            </a:r>
            <a:r>
              <a:rPr lang="en-US" altLang="zh-CN" sz="1400" kern="0" dirty="0">
                <a:solidFill>
                  <a:schemeClr val="tx1"/>
                </a:solidFill>
                <a:cs typeface="Helvetica"/>
              </a:rPr>
              <a:t>ICT</a:t>
            </a:r>
            <a:r>
              <a:rPr lang="zh-CN" altLang="en-US" sz="1400" kern="0" dirty="0">
                <a:solidFill>
                  <a:schemeClr val="tx1"/>
                </a:solidFill>
                <a:cs typeface="Helvetica"/>
              </a:rPr>
              <a:t>基础设施，培养全技术领域架构人才。</a:t>
            </a:r>
          </a:p>
          <a:p>
            <a:pPr marL="171450" indent="-171450" defTabSz="914400">
              <a:lnSpc>
                <a:spcPct val="150000"/>
              </a:lnSpc>
              <a:buFont typeface="Arial" panose="020B0604020202020204" pitchFamily="34" charset="0"/>
              <a:buChar char="•"/>
            </a:pPr>
            <a:endParaRPr lang="zh-CN" altLang="en-US" sz="1400" kern="0" dirty="0">
              <a:solidFill>
                <a:schemeClr val="tx1"/>
              </a:solidFill>
              <a:cs typeface="Helvetica"/>
              <a:sym typeface="+mn-lt"/>
            </a:endParaRPr>
          </a:p>
        </p:txBody>
      </p:sp>
      <p:sp>
        <p:nvSpPr>
          <p:cNvPr id="4" name="矩形 3"/>
          <p:cNvSpPr/>
          <p:nvPr/>
        </p:nvSpPr>
        <p:spPr>
          <a:xfrm>
            <a:off x="4439568" y="2442140"/>
            <a:ext cx="3354233" cy="2433033"/>
          </a:xfrm>
          <a:prstGeom prst="rect">
            <a:avLst/>
          </a:prstGeom>
          <a:no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144000" tIns="360000" rIns="252000" bIns="0" rtlCol="0" anchor="ctr" anchorCtr="0"/>
          <a:lstStyle/>
          <a:p>
            <a:pPr marL="171450" indent="-171450" defTabSz="914400">
              <a:lnSpc>
                <a:spcPct val="150000"/>
              </a:lnSpc>
              <a:buFont typeface="Arial" panose="020B0604020202020204" pitchFamily="34" charset="0"/>
              <a:buChar char="•"/>
            </a:pPr>
            <a:r>
              <a:rPr lang="zh-CN" altLang="en-US" sz="1400" kern="0" dirty="0">
                <a:solidFill>
                  <a:schemeClr val="tx1"/>
                </a:solidFill>
                <a:cs typeface="Helvetica"/>
                <a:sym typeface="+mn-lt"/>
              </a:rPr>
              <a:t>满足企业人才不断进阶的职业角色演变：工程师</a:t>
            </a:r>
            <a:r>
              <a:rPr lang="en-US" altLang="zh-CN" sz="1400" kern="0" dirty="0">
                <a:solidFill>
                  <a:schemeClr val="tx1"/>
                </a:solidFill>
                <a:cs typeface="Helvetica"/>
                <a:sym typeface="+mn-lt"/>
              </a:rPr>
              <a:t>-&gt;</a:t>
            </a:r>
            <a:r>
              <a:rPr lang="zh-CN" altLang="en-US" sz="1400" kern="0" dirty="0">
                <a:solidFill>
                  <a:schemeClr val="tx1"/>
                </a:solidFill>
                <a:cs typeface="Helvetica"/>
                <a:sym typeface="+mn-lt"/>
              </a:rPr>
              <a:t>高级工程师</a:t>
            </a:r>
            <a:r>
              <a:rPr lang="en-US" altLang="zh-CN" sz="1400" kern="0" dirty="0">
                <a:solidFill>
                  <a:schemeClr val="tx1"/>
                </a:solidFill>
                <a:cs typeface="Helvetica"/>
                <a:sym typeface="+mn-lt"/>
              </a:rPr>
              <a:t>-&gt;</a:t>
            </a:r>
            <a:r>
              <a:rPr lang="zh-CN" altLang="en-US" sz="1400" kern="0" dirty="0">
                <a:solidFill>
                  <a:schemeClr val="tx1"/>
                </a:solidFill>
                <a:cs typeface="Helvetica"/>
                <a:sym typeface="+mn-lt"/>
              </a:rPr>
              <a:t>专家。</a:t>
            </a:r>
            <a:endParaRPr lang="en-US" altLang="zh-CN" sz="1400" kern="0" dirty="0">
              <a:solidFill>
                <a:schemeClr val="tx1"/>
              </a:solidFill>
              <a:cs typeface="Helvetica"/>
              <a:sym typeface="+mn-lt"/>
            </a:endParaRPr>
          </a:p>
          <a:p>
            <a:pPr marL="171450" indent="-171450" defTabSz="914400">
              <a:lnSpc>
                <a:spcPct val="150000"/>
              </a:lnSpc>
              <a:buFont typeface="Arial" panose="020B0604020202020204" pitchFamily="34" charset="0"/>
              <a:buChar char="•"/>
            </a:pPr>
            <a:r>
              <a:rPr lang="zh-CN" altLang="en-US" sz="1400" kern="0" dirty="0">
                <a:solidFill>
                  <a:schemeClr val="tx1"/>
                </a:solidFill>
                <a:cs typeface="Helvetica"/>
                <a:sym typeface="+mn-lt"/>
              </a:rPr>
              <a:t>层次化的认证进阶设计，适配岗位能力要求，可专业纵深，可融合扩展，提供可定制的人才成长路径，缩减企业人才培养成本。</a:t>
            </a:r>
          </a:p>
          <a:p>
            <a:pPr marL="171450" indent="-171450" defTabSz="914400">
              <a:lnSpc>
                <a:spcPct val="150000"/>
              </a:lnSpc>
              <a:buFont typeface="Arial" panose="020B0604020202020204" pitchFamily="34" charset="0"/>
              <a:buChar char="•"/>
            </a:pPr>
            <a:endParaRPr lang="zh-CN" altLang="en-US" sz="1400" kern="0" dirty="0">
              <a:solidFill>
                <a:schemeClr val="tx1"/>
              </a:solidFill>
              <a:cs typeface="Helvetica"/>
              <a:sym typeface="+mn-lt"/>
            </a:endParaRPr>
          </a:p>
        </p:txBody>
      </p:sp>
      <p:sp>
        <p:nvSpPr>
          <p:cNvPr id="5" name="矩形 4"/>
          <p:cNvSpPr/>
          <p:nvPr/>
        </p:nvSpPr>
        <p:spPr>
          <a:xfrm>
            <a:off x="8228568" y="2424694"/>
            <a:ext cx="3354233" cy="2433033"/>
          </a:xfrm>
          <a:prstGeom prst="rect">
            <a:avLst/>
          </a:prstGeom>
          <a:no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144000" tIns="360000" rIns="252000" bIns="0" rtlCol="0" anchor="ctr" anchorCtr="0"/>
          <a:lstStyle/>
          <a:p>
            <a:pPr marL="171450" indent="-171450" defTabSz="914400">
              <a:lnSpc>
                <a:spcPct val="150000"/>
              </a:lnSpc>
              <a:buFont typeface="Arial" panose="020B0604020202020204" pitchFamily="34" charset="0"/>
              <a:buChar char="•"/>
            </a:pPr>
            <a:r>
              <a:rPr lang="zh-CN" altLang="en-US" sz="1400" kern="0" dirty="0">
                <a:solidFill>
                  <a:schemeClr val="tx1"/>
                </a:solidFill>
                <a:cs typeface="Helvetica"/>
                <a:sym typeface="+mn-lt"/>
              </a:rPr>
              <a:t>经过权威认证的</a:t>
            </a:r>
            <a:r>
              <a:rPr lang="en-US" altLang="zh-CN" sz="1400" kern="0" dirty="0">
                <a:solidFill>
                  <a:schemeClr val="tx1"/>
                </a:solidFill>
                <a:cs typeface="Helvetica"/>
                <a:sym typeface="+mn-lt"/>
              </a:rPr>
              <a:t>ICT</a:t>
            </a:r>
            <a:r>
              <a:rPr lang="zh-CN" altLang="en-US" sz="1400" kern="0" dirty="0">
                <a:solidFill>
                  <a:schemeClr val="tx1"/>
                </a:solidFill>
                <a:cs typeface="Helvetica"/>
                <a:sym typeface="+mn-lt"/>
              </a:rPr>
              <a:t>人才，可保证企业项目交付质量，促进客户满意度提升。</a:t>
            </a:r>
            <a:endParaRPr lang="en-US" altLang="zh-CN" sz="1400" kern="0" dirty="0">
              <a:solidFill>
                <a:schemeClr val="tx1"/>
              </a:solidFill>
              <a:cs typeface="Helvetica"/>
              <a:sym typeface="+mn-lt"/>
            </a:endParaRPr>
          </a:p>
          <a:p>
            <a:pPr marL="171450" indent="-171450" defTabSz="914400">
              <a:lnSpc>
                <a:spcPct val="150000"/>
              </a:lnSpc>
              <a:buFont typeface="Arial" panose="020B0604020202020204" pitchFamily="34" charset="0"/>
              <a:buChar char="•"/>
            </a:pPr>
            <a:r>
              <a:rPr lang="zh-CN" altLang="en-US" sz="1400" kern="0" dirty="0">
                <a:solidFill>
                  <a:schemeClr val="tx1"/>
                </a:solidFill>
                <a:cs typeface="Helvetica"/>
                <a:sym typeface="Arial" panose="020B0604020202020204" pitchFamily="34" charset="0"/>
              </a:rPr>
              <a:t>提升企业整体绩效与生产力。</a:t>
            </a:r>
            <a:endParaRPr lang="en-US" altLang="zh-CN" sz="1400" kern="0" dirty="0">
              <a:solidFill>
                <a:schemeClr val="tx1"/>
              </a:solidFill>
              <a:cs typeface="Helvetica"/>
              <a:sym typeface="Arial" panose="020B0604020202020204" pitchFamily="34" charset="0"/>
            </a:endParaRPr>
          </a:p>
          <a:p>
            <a:pPr marL="171450" indent="-171450" defTabSz="914400">
              <a:lnSpc>
                <a:spcPct val="150000"/>
              </a:lnSpc>
              <a:buFont typeface="Arial" panose="020B0604020202020204" pitchFamily="34" charset="0"/>
              <a:buChar char="•"/>
            </a:pPr>
            <a:r>
              <a:rPr lang="zh-CN" altLang="en-US" sz="1400" kern="0" dirty="0">
                <a:solidFill>
                  <a:schemeClr val="tx1"/>
                </a:solidFill>
                <a:cs typeface="Helvetica"/>
                <a:sym typeface="Arial" panose="020B0604020202020204" pitchFamily="34" charset="0"/>
              </a:rPr>
              <a:t>加快业务创新转型，实现运营效率整体提升。</a:t>
            </a:r>
          </a:p>
          <a:p>
            <a:pPr marL="171450" indent="-171450" defTabSz="914400">
              <a:lnSpc>
                <a:spcPct val="150000"/>
              </a:lnSpc>
              <a:buFont typeface="Arial" panose="020B0604020202020204" pitchFamily="34" charset="0"/>
              <a:buChar char="•"/>
            </a:pPr>
            <a:endParaRPr lang="en-US" altLang="zh-CN" sz="1400" kern="0" dirty="0">
              <a:solidFill>
                <a:schemeClr val="tx1"/>
              </a:solidFill>
              <a:cs typeface="Helvetica"/>
              <a:sym typeface="Arial" panose="020B0604020202020204" pitchFamily="34" charset="0"/>
            </a:endParaRPr>
          </a:p>
          <a:p>
            <a:pPr marL="171450" indent="-171450" defTabSz="914400">
              <a:lnSpc>
                <a:spcPct val="150000"/>
              </a:lnSpc>
              <a:buFont typeface="Arial" panose="020B0604020202020204" pitchFamily="34" charset="0"/>
              <a:buChar char="•"/>
            </a:pPr>
            <a:endParaRPr lang="zh-CN" altLang="en-US" sz="1400" kern="0" dirty="0">
              <a:solidFill>
                <a:schemeClr val="tx1"/>
              </a:solidFill>
              <a:cs typeface="Helvetica"/>
              <a:sym typeface="+mn-lt"/>
            </a:endParaRPr>
          </a:p>
        </p:txBody>
      </p:sp>
      <p:sp>
        <p:nvSpPr>
          <p:cNvPr id="6" name="TextBox 98"/>
          <p:cNvSpPr txBox="1"/>
          <p:nvPr/>
        </p:nvSpPr>
        <p:spPr>
          <a:xfrm>
            <a:off x="635910" y="1895049"/>
            <a:ext cx="3354233" cy="432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algn="ctr" fontAlgn="auto">
              <a:spcBef>
                <a:spcPts val="0"/>
              </a:spcBef>
              <a:spcAft>
                <a:spcPts val="0"/>
              </a:spcAft>
              <a:defRPr sz="1600" b="1">
                <a:solidFill>
                  <a:prstClr val="white"/>
                </a:solidFill>
                <a:latin typeface="Huawei Sans" panose="020C0503030203020204" pitchFamily="34" charset="0"/>
                <a:ea typeface="方正兰亭黑简体" panose="02000000000000000000" pitchFamily="2" charset="-122"/>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zh-CN" altLang="en-US" dirty="0"/>
              <a:t>认证考试</a:t>
            </a:r>
          </a:p>
        </p:txBody>
      </p:sp>
      <p:sp>
        <p:nvSpPr>
          <p:cNvPr id="7" name="TextBox 98"/>
          <p:cNvSpPr txBox="1"/>
          <p:nvPr/>
        </p:nvSpPr>
        <p:spPr>
          <a:xfrm>
            <a:off x="4439568" y="1870041"/>
            <a:ext cx="3354233" cy="432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algn="ctr" fontAlgn="auto">
              <a:spcBef>
                <a:spcPts val="0"/>
              </a:spcBef>
              <a:spcAft>
                <a:spcPts val="0"/>
              </a:spcAft>
              <a:defRPr sz="1600" b="1">
                <a:solidFill>
                  <a:prstClr val="white"/>
                </a:solidFill>
                <a:latin typeface="Huawei Sans" panose="020C0503030203020204" pitchFamily="34" charset="0"/>
                <a:ea typeface="方正兰亭黑简体" panose="02000000000000000000" pitchFamily="2" charset="-122"/>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zh-CN" altLang="en-US" dirty="0"/>
              <a:t>提供人才成长路径</a:t>
            </a:r>
          </a:p>
        </p:txBody>
      </p:sp>
      <p:sp>
        <p:nvSpPr>
          <p:cNvPr id="8" name="TextBox 98"/>
          <p:cNvSpPr txBox="1"/>
          <p:nvPr/>
        </p:nvSpPr>
        <p:spPr>
          <a:xfrm>
            <a:off x="8228568" y="1870041"/>
            <a:ext cx="3354233" cy="432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algn="ctr" fontAlgn="auto">
              <a:spcBef>
                <a:spcPts val="0"/>
              </a:spcBef>
              <a:spcAft>
                <a:spcPts val="0"/>
              </a:spcAft>
              <a:defRPr sz="1600" b="1">
                <a:solidFill>
                  <a:prstClr val="white"/>
                </a:solidFill>
                <a:latin typeface="Huawei Sans" panose="020C0503030203020204" pitchFamily="34" charset="0"/>
                <a:ea typeface="方正兰亭黑简体" panose="02000000000000000000" pitchFamily="2" charset="-122"/>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zh-CN" altLang="en-US" dirty="0"/>
              <a:t>助力企业创新与转型</a:t>
            </a:r>
          </a:p>
        </p:txBody>
      </p:sp>
      <p:grpSp>
        <p:nvGrpSpPr>
          <p:cNvPr id="14" name="组合 13"/>
          <p:cNvGrpSpPr>
            <a:grpSpLocks noChangeAspect="1"/>
          </p:cNvGrpSpPr>
          <p:nvPr/>
        </p:nvGrpSpPr>
        <p:grpSpPr>
          <a:xfrm>
            <a:off x="4875027" y="1909749"/>
            <a:ext cx="294497" cy="312817"/>
            <a:chOff x="10286464" y="1983178"/>
            <a:chExt cx="793774" cy="843149"/>
          </a:xfrm>
          <a:solidFill>
            <a:schemeClr val="bg1"/>
          </a:solidFill>
        </p:grpSpPr>
        <p:sp>
          <p:nvSpPr>
            <p:cNvPr id="15" name="Freeform 13"/>
            <p:cNvSpPr>
              <a:spLocks/>
            </p:cNvSpPr>
            <p:nvPr/>
          </p:nvSpPr>
          <p:spPr bwMode="auto">
            <a:xfrm>
              <a:off x="10286464" y="2511096"/>
              <a:ext cx="516523" cy="315231"/>
            </a:xfrm>
            <a:custGeom>
              <a:avLst/>
              <a:gdLst/>
              <a:ahLst/>
              <a:cxnLst>
                <a:cxn ang="0">
                  <a:pos x="220" y="0"/>
                </a:cxn>
                <a:cxn ang="0">
                  <a:pos x="52" y="0"/>
                </a:cxn>
                <a:cxn ang="0">
                  <a:pos x="52" y="0"/>
                </a:cxn>
                <a:cxn ang="0">
                  <a:pos x="42" y="2"/>
                </a:cxn>
                <a:cxn ang="0">
                  <a:pos x="32" y="4"/>
                </a:cxn>
                <a:cxn ang="0">
                  <a:pos x="24" y="10"/>
                </a:cxn>
                <a:cxn ang="0">
                  <a:pos x="16" y="16"/>
                </a:cxn>
                <a:cxn ang="0">
                  <a:pos x="10" y="24"/>
                </a:cxn>
                <a:cxn ang="0">
                  <a:pos x="4" y="32"/>
                </a:cxn>
                <a:cxn ang="0">
                  <a:pos x="2" y="42"/>
                </a:cxn>
                <a:cxn ang="0">
                  <a:pos x="0" y="54"/>
                </a:cxn>
                <a:cxn ang="0">
                  <a:pos x="0" y="166"/>
                </a:cxn>
                <a:cxn ang="0">
                  <a:pos x="272" y="166"/>
                </a:cxn>
                <a:cxn ang="0">
                  <a:pos x="272" y="54"/>
                </a:cxn>
                <a:cxn ang="0">
                  <a:pos x="272" y="54"/>
                </a:cxn>
                <a:cxn ang="0">
                  <a:pos x="270" y="42"/>
                </a:cxn>
                <a:cxn ang="0">
                  <a:pos x="268" y="32"/>
                </a:cxn>
                <a:cxn ang="0">
                  <a:pos x="262" y="24"/>
                </a:cxn>
                <a:cxn ang="0">
                  <a:pos x="256" y="16"/>
                </a:cxn>
                <a:cxn ang="0">
                  <a:pos x="248" y="10"/>
                </a:cxn>
                <a:cxn ang="0">
                  <a:pos x="240" y="4"/>
                </a:cxn>
                <a:cxn ang="0">
                  <a:pos x="230" y="2"/>
                </a:cxn>
                <a:cxn ang="0">
                  <a:pos x="220" y="0"/>
                </a:cxn>
                <a:cxn ang="0">
                  <a:pos x="220" y="0"/>
                </a:cxn>
              </a:cxnLst>
              <a:rect l="0" t="0" r="r" b="b"/>
              <a:pathLst>
                <a:path w="272" h="166">
                  <a:moveTo>
                    <a:pt x="220" y="0"/>
                  </a:moveTo>
                  <a:lnTo>
                    <a:pt x="52" y="0"/>
                  </a:lnTo>
                  <a:lnTo>
                    <a:pt x="52" y="0"/>
                  </a:lnTo>
                  <a:lnTo>
                    <a:pt x="42" y="2"/>
                  </a:lnTo>
                  <a:lnTo>
                    <a:pt x="32" y="4"/>
                  </a:lnTo>
                  <a:lnTo>
                    <a:pt x="24" y="10"/>
                  </a:lnTo>
                  <a:lnTo>
                    <a:pt x="16" y="16"/>
                  </a:lnTo>
                  <a:lnTo>
                    <a:pt x="10" y="24"/>
                  </a:lnTo>
                  <a:lnTo>
                    <a:pt x="4" y="32"/>
                  </a:lnTo>
                  <a:lnTo>
                    <a:pt x="2" y="42"/>
                  </a:lnTo>
                  <a:lnTo>
                    <a:pt x="0" y="54"/>
                  </a:lnTo>
                  <a:lnTo>
                    <a:pt x="0" y="166"/>
                  </a:lnTo>
                  <a:lnTo>
                    <a:pt x="272" y="166"/>
                  </a:lnTo>
                  <a:lnTo>
                    <a:pt x="272" y="54"/>
                  </a:lnTo>
                  <a:lnTo>
                    <a:pt x="272" y="54"/>
                  </a:lnTo>
                  <a:lnTo>
                    <a:pt x="270" y="42"/>
                  </a:lnTo>
                  <a:lnTo>
                    <a:pt x="268" y="32"/>
                  </a:lnTo>
                  <a:lnTo>
                    <a:pt x="262" y="24"/>
                  </a:lnTo>
                  <a:lnTo>
                    <a:pt x="256" y="16"/>
                  </a:lnTo>
                  <a:lnTo>
                    <a:pt x="248" y="10"/>
                  </a:lnTo>
                  <a:lnTo>
                    <a:pt x="240" y="4"/>
                  </a:lnTo>
                  <a:lnTo>
                    <a:pt x="230" y="2"/>
                  </a:lnTo>
                  <a:lnTo>
                    <a:pt x="220" y="0"/>
                  </a:lnTo>
                  <a:lnTo>
                    <a:pt x="220" y="0"/>
                  </a:lnTo>
                  <a:close/>
                </a:path>
              </a:pathLst>
            </a:custGeom>
            <a:solidFill>
              <a:schemeClr val="bg1"/>
            </a:solidFill>
            <a:ln>
              <a:noFill/>
            </a:ln>
            <a:effectLst>
              <a:reflection blurRad="6350" stA="50000" endA="300" endPos="55500" dist="50800" dir="5400000" sy="-100000" algn="bl" rotWithShape="0"/>
            </a:effectLst>
          </p:spPr>
          <p:txBody>
            <a:bodyPr vert="horz" wrap="square" lIns="68562" tIns="34281" rIns="68562" bIns="34281" numCol="1" anchor="t" anchorCtr="0" compatLnSpc="1">
              <a:prstTxWarp prst="textNoShape">
                <a:avLst/>
              </a:prstTxWarp>
            </a:bodyPr>
            <a:lstStyle/>
            <a:p>
              <a:pPr indent="-179972" algn="ctr" defTabSz="685617">
                <a:lnSpc>
                  <a:spcPts val="2799"/>
                </a:lnSpc>
                <a:buFont typeface="Arial" pitchFamily="34" charset="0"/>
                <a:buChar char="•"/>
              </a:pPr>
              <a:endParaRPr lang="zh-CN" altLang="en-US" sz="2999" kern="0">
                <a:cs typeface="Arial" charset="0"/>
                <a:sym typeface="Arial" pitchFamily="34" charset="0"/>
              </a:endParaRPr>
            </a:p>
          </p:txBody>
        </p:sp>
        <p:sp>
          <p:nvSpPr>
            <p:cNvPr id="16" name="Freeform 14"/>
            <p:cNvSpPr>
              <a:spLocks/>
            </p:cNvSpPr>
            <p:nvPr/>
          </p:nvSpPr>
          <p:spPr bwMode="auto">
            <a:xfrm>
              <a:off x="10354827" y="2100915"/>
              <a:ext cx="379796" cy="375999"/>
            </a:xfrm>
            <a:custGeom>
              <a:avLst/>
              <a:gdLst/>
              <a:ahLst/>
              <a:cxnLst>
                <a:cxn ang="0">
                  <a:pos x="100" y="198"/>
                </a:cxn>
                <a:cxn ang="0">
                  <a:pos x="100" y="198"/>
                </a:cxn>
                <a:cxn ang="0">
                  <a:pos x="120" y="196"/>
                </a:cxn>
                <a:cxn ang="0">
                  <a:pos x="138" y="190"/>
                </a:cxn>
                <a:cxn ang="0">
                  <a:pos x="156" y="180"/>
                </a:cxn>
                <a:cxn ang="0">
                  <a:pos x="170" y="168"/>
                </a:cxn>
                <a:cxn ang="0">
                  <a:pos x="182" y="154"/>
                </a:cxn>
                <a:cxn ang="0">
                  <a:pos x="192" y="138"/>
                </a:cxn>
                <a:cxn ang="0">
                  <a:pos x="198" y="118"/>
                </a:cxn>
                <a:cxn ang="0">
                  <a:pos x="200" y="98"/>
                </a:cxn>
                <a:cxn ang="0">
                  <a:pos x="200" y="98"/>
                </a:cxn>
                <a:cxn ang="0">
                  <a:pos x="198" y="78"/>
                </a:cxn>
                <a:cxn ang="0">
                  <a:pos x="192" y="60"/>
                </a:cxn>
                <a:cxn ang="0">
                  <a:pos x="182" y="44"/>
                </a:cxn>
                <a:cxn ang="0">
                  <a:pos x="170" y="28"/>
                </a:cxn>
                <a:cxn ang="0">
                  <a:pos x="156" y="16"/>
                </a:cxn>
                <a:cxn ang="0">
                  <a:pos x="138" y="8"/>
                </a:cxn>
                <a:cxn ang="0">
                  <a:pos x="120" y="2"/>
                </a:cxn>
                <a:cxn ang="0">
                  <a:pos x="100" y="0"/>
                </a:cxn>
                <a:cxn ang="0">
                  <a:pos x="100" y="0"/>
                </a:cxn>
                <a:cxn ang="0">
                  <a:pos x="80" y="2"/>
                </a:cxn>
                <a:cxn ang="0">
                  <a:pos x="62" y="8"/>
                </a:cxn>
                <a:cxn ang="0">
                  <a:pos x="44" y="16"/>
                </a:cxn>
                <a:cxn ang="0">
                  <a:pos x="30" y="28"/>
                </a:cxn>
                <a:cxn ang="0">
                  <a:pos x="18" y="44"/>
                </a:cxn>
                <a:cxn ang="0">
                  <a:pos x="8" y="60"/>
                </a:cxn>
                <a:cxn ang="0">
                  <a:pos x="2" y="78"/>
                </a:cxn>
                <a:cxn ang="0">
                  <a:pos x="0" y="98"/>
                </a:cxn>
                <a:cxn ang="0">
                  <a:pos x="0" y="98"/>
                </a:cxn>
                <a:cxn ang="0">
                  <a:pos x="2" y="118"/>
                </a:cxn>
                <a:cxn ang="0">
                  <a:pos x="8" y="138"/>
                </a:cxn>
                <a:cxn ang="0">
                  <a:pos x="18" y="154"/>
                </a:cxn>
                <a:cxn ang="0">
                  <a:pos x="30" y="168"/>
                </a:cxn>
                <a:cxn ang="0">
                  <a:pos x="44" y="180"/>
                </a:cxn>
                <a:cxn ang="0">
                  <a:pos x="62" y="190"/>
                </a:cxn>
                <a:cxn ang="0">
                  <a:pos x="80" y="196"/>
                </a:cxn>
                <a:cxn ang="0">
                  <a:pos x="100" y="198"/>
                </a:cxn>
                <a:cxn ang="0">
                  <a:pos x="100" y="198"/>
                </a:cxn>
              </a:cxnLst>
              <a:rect l="0" t="0" r="r" b="b"/>
              <a:pathLst>
                <a:path w="200" h="198">
                  <a:moveTo>
                    <a:pt x="100" y="198"/>
                  </a:moveTo>
                  <a:lnTo>
                    <a:pt x="100" y="198"/>
                  </a:lnTo>
                  <a:lnTo>
                    <a:pt x="120" y="196"/>
                  </a:lnTo>
                  <a:lnTo>
                    <a:pt x="138" y="190"/>
                  </a:lnTo>
                  <a:lnTo>
                    <a:pt x="156" y="180"/>
                  </a:lnTo>
                  <a:lnTo>
                    <a:pt x="170" y="168"/>
                  </a:lnTo>
                  <a:lnTo>
                    <a:pt x="182" y="154"/>
                  </a:lnTo>
                  <a:lnTo>
                    <a:pt x="192" y="138"/>
                  </a:lnTo>
                  <a:lnTo>
                    <a:pt x="198" y="118"/>
                  </a:lnTo>
                  <a:lnTo>
                    <a:pt x="200" y="98"/>
                  </a:lnTo>
                  <a:lnTo>
                    <a:pt x="200" y="98"/>
                  </a:lnTo>
                  <a:lnTo>
                    <a:pt x="198" y="78"/>
                  </a:lnTo>
                  <a:lnTo>
                    <a:pt x="192" y="60"/>
                  </a:lnTo>
                  <a:lnTo>
                    <a:pt x="182" y="44"/>
                  </a:lnTo>
                  <a:lnTo>
                    <a:pt x="170" y="28"/>
                  </a:lnTo>
                  <a:lnTo>
                    <a:pt x="156" y="16"/>
                  </a:lnTo>
                  <a:lnTo>
                    <a:pt x="138" y="8"/>
                  </a:lnTo>
                  <a:lnTo>
                    <a:pt x="120" y="2"/>
                  </a:lnTo>
                  <a:lnTo>
                    <a:pt x="100" y="0"/>
                  </a:lnTo>
                  <a:lnTo>
                    <a:pt x="100" y="0"/>
                  </a:lnTo>
                  <a:lnTo>
                    <a:pt x="80" y="2"/>
                  </a:lnTo>
                  <a:lnTo>
                    <a:pt x="62" y="8"/>
                  </a:lnTo>
                  <a:lnTo>
                    <a:pt x="44" y="16"/>
                  </a:lnTo>
                  <a:lnTo>
                    <a:pt x="30" y="28"/>
                  </a:lnTo>
                  <a:lnTo>
                    <a:pt x="18" y="44"/>
                  </a:lnTo>
                  <a:lnTo>
                    <a:pt x="8" y="60"/>
                  </a:lnTo>
                  <a:lnTo>
                    <a:pt x="2" y="78"/>
                  </a:lnTo>
                  <a:lnTo>
                    <a:pt x="0" y="98"/>
                  </a:lnTo>
                  <a:lnTo>
                    <a:pt x="0" y="98"/>
                  </a:lnTo>
                  <a:lnTo>
                    <a:pt x="2" y="118"/>
                  </a:lnTo>
                  <a:lnTo>
                    <a:pt x="8" y="138"/>
                  </a:lnTo>
                  <a:lnTo>
                    <a:pt x="18" y="154"/>
                  </a:lnTo>
                  <a:lnTo>
                    <a:pt x="30" y="168"/>
                  </a:lnTo>
                  <a:lnTo>
                    <a:pt x="44" y="180"/>
                  </a:lnTo>
                  <a:lnTo>
                    <a:pt x="62" y="190"/>
                  </a:lnTo>
                  <a:lnTo>
                    <a:pt x="80" y="196"/>
                  </a:lnTo>
                  <a:lnTo>
                    <a:pt x="100" y="198"/>
                  </a:lnTo>
                  <a:lnTo>
                    <a:pt x="100" y="198"/>
                  </a:lnTo>
                  <a:close/>
                </a:path>
              </a:pathLst>
            </a:custGeom>
            <a:solidFill>
              <a:schemeClr val="bg1"/>
            </a:solidFill>
            <a:ln>
              <a:noFill/>
            </a:ln>
            <a:effectLst>
              <a:reflection blurRad="6350" stA="50000" endA="300" endPos="55500" dist="50800" dir="5400000" sy="-100000" algn="bl" rotWithShape="0"/>
            </a:effectLst>
          </p:spPr>
          <p:txBody>
            <a:bodyPr vert="horz" wrap="square" lIns="68562" tIns="34281" rIns="68562" bIns="34281" numCol="1" anchor="t" anchorCtr="0" compatLnSpc="1">
              <a:prstTxWarp prst="textNoShape">
                <a:avLst/>
              </a:prstTxWarp>
            </a:bodyPr>
            <a:lstStyle/>
            <a:p>
              <a:pPr indent="-179972" algn="ctr" defTabSz="685617">
                <a:lnSpc>
                  <a:spcPts val="2799"/>
                </a:lnSpc>
                <a:buFont typeface="Arial" pitchFamily="34" charset="0"/>
                <a:buChar char="•"/>
              </a:pPr>
              <a:endParaRPr lang="zh-CN" altLang="en-US" sz="2999" kern="0" dirty="0">
                <a:cs typeface="Arial" charset="0"/>
                <a:sym typeface="Arial" pitchFamily="34" charset="0"/>
              </a:endParaRPr>
            </a:p>
          </p:txBody>
        </p:sp>
        <p:sp>
          <p:nvSpPr>
            <p:cNvPr id="17" name="Freeform 15"/>
            <p:cNvSpPr>
              <a:spLocks/>
            </p:cNvSpPr>
            <p:nvPr/>
          </p:nvSpPr>
          <p:spPr bwMode="auto">
            <a:xfrm>
              <a:off x="10658664" y="1983178"/>
              <a:ext cx="349412" cy="375999"/>
            </a:xfrm>
            <a:custGeom>
              <a:avLst/>
              <a:gdLst/>
              <a:ahLst/>
              <a:cxnLst>
                <a:cxn ang="0">
                  <a:pos x="66" y="160"/>
                </a:cxn>
                <a:cxn ang="0">
                  <a:pos x="66" y="160"/>
                </a:cxn>
                <a:cxn ang="0">
                  <a:pos x="64" y="178"/>
                </a:cxn>
                <a:cxn ang="0">
                  <a:pos x="60" y="196"/>
                </a:cxn>
                <a:cxn ang="0">
                  <a:pos x="60" y="196"/>
                </a:cxn>
                <a:cxn ang="0">
                  <a:pos x="72" y="198"/>
                </a:cxn>
                <a:cxn ang="0">
                  <a:pos x="86" y="198"/>
                </a:cxn>
                <a:cxn ang="0">
                  <a:pos x="86" y="198"/>
                </a:cxn>
                <a:cxn ang="0">
                  <a:pos x="106" y="196"/>
                </a:cxn>
                <a:cxn ang="0">
                  <a:pos x="124" y="190"/>
                </a:cxn>
                <a:cxn ang="0">
                  <a:pos x="142" y="182"/>
                </a:cxn>
                <a:cxn ang="0">
                  <a:pos x="156" y="170"/>
                </a:cxn>
                <a:cxn ang="0">
                  <a:pos x="168" y="156"/>
                </a:cxn>
                <a:cxn ang="0">
                  <a:pos x="178" y="138"/>
                </a:cxn>
                <a:cxn ang="0">
                  <a:pos x="182" y="120"/>
                </a:cxn>
                <a:cxn ang="0">
                  <a:pos x="184" y="100"/>
                </a:cxn>
                <a:cxn ang="0">
                  <a:pos x="184" y="100"/>
                </a:cxn>
                <a:cxn ang="0">
                  <a:pos x="182" y="80"/>
                </a:cxn>
                <a:cxn ang="0">
                  <a:pos x="178" y="62"/>
                </a:cxn>
                <a:cxn ang="0">
                  <a:pos x="168" y="44"/>
                </a:cxn>
                <a:cxn ang="0">
                  <a:pos x="156" y="30"/>
                </a:cxn>
                <a:cxn ang="0">
                  <a:pos x="142" y="18"/>
                </a:cxn>
                <a:cxn ang="0">
                  <a:pos x="124" y="8"/>
                </a:cxn>
                <a:cxn ang="0">
                  <a:pos x="106" y="2"/>
                </a:cxn>
                <a:cxn ang="0">
                  <a:pos x="86" y="0"/>
                </a:cxn>
                <a:cxn ang="0">
                  <a:pos x="86" y="0"/>
                </a:cxn>
                <a:cxn ang="0">
                  <a:pos x="72" y="2"/>
                </a:cxn>
                <a:cxn ang="0">
                  <a:pos x="60" y="4"/>
                </a:cxn>
                <a:cxn ang="0">
                  <a:pos x="46" y="8"/>
                </a:cxn>
                <a:cxn ang="0">
                  <a:pos x="36" y="14"/>
                </a:cxn>
                <a:cxn ang="0">
                  <a:pos x="24" y="22"/>
                </a:cxn>
                <a:cxn ang="0">
                  <a:pos x="14" y="30"/>
                </a:cxn>
                <a:cxn ang="0">
                  <a:pos x="6" y="40"/>
                </a:cxn>
                <a:cxn ang="0">
                  <a:pos x="0" y="50"/>
                </a:cxn>
                <a:cxn ang="0">
                  <a:pos x="0" y="50"/>
                </a:cxn>
                <a:cxn ang="0">
                  <a:pos x="14" y="60"/>
                </a:cxn>
                <a:cxn ang="0">
                  <a:pos x="26" y="70"/>
                </a:cxn>
                <a:cxn ang="0">
                  <a:pos x="38" y="82"/>
                </a:cxn>
                <a:cxn ang="0">
                  <a:pos x="46" y="96"/>
                </a:cxn>
                <a:cxn ang="0">
                  <a:pos x="54" y="110"/>
                </a:cxn>
                <a:cxn ang="0">
                  <a:pos x="60" y="126"/>
                </a:cxn>
                <a:cxn ang="0">
                  <a:pos x="64" y="144"/>
                </a:cxn>
                <a:cxn ang="0">
                  <a:pos x="66" y="160"/>
                </a:cxn>
                <a:cxn ang="0">
                  <a:pos x="66" y="160"/>
                </a:cxn>
              </a:cxnLst>
              <a:rect l="0" t="0" r="r" b="b"/>
              <a:pathLst>
                <a:path w="184" h="198">
                  <a:moveTo>
                    <a:pt x="66" y="160"/>
                  </a:moveTo>
                  <a:lnTo>
                    <a:pt x="66" y="160"/>
                  </a:lnTo>
                  <a:lnTo>
                    <a:pt x="64" y="178"/>
                  </a:lnTo>
                  <a:lnTo>
                    <a:pt x="60" y="196"/>
                  </a:lnTo>
                  <a:lnTo>
                    <a:pt x="60" y="196"/>
                  </a:lnTo>
                  <a:lnTo>
                    <a:pt x="72" y="198"/>
                  </a:lnTo>
                  <a:lnTo>
                    <a:pt x="86" y="198"/>
                  </a:lnTo>
                  <a:lnTo>
                    <a:pt x="86" y="198"/>
                  </a:lnTo>
                  <a:lnTo>
                    <a:pt x="106" y="196"/>
                  </a:lnTo>
                  <a:lnTo>
                    <a:pt x="124" y="190"/>
                  </a:lnTo>
                  <a:lnTo>
                    <a:pt x="142" y="182"/>
                  </a:lnTo>
                  <a:lnTo>
                    <a:pt x="156" y="170"/>
                  </a:lnTo>
                  <a:lnTo>
                    <a:pt x="168" y="156"/>
                  </a:lnTo>
                  <a:lnTo>
                    <a:pt x="178" y="138"/>
                  </a:lnTo>
                  <a:lnTo>
                    <a:pt x="182" y="120"/>
                  </a:lnTo>
                  <a:lnTo>
                    <a:pt x="184" y="100"/>
                  </a:lnTo>
                  <a:lnTo>
                    <a:pt x="184" y="100"/>
                  </a:lnTo>
                  <a:lnTo>
                    <a:pt x="182" y="80"/>
                  </a:lnTo>
                  <a:lnTo>
                    <a:pt x="178" y="62"/>
                  </a:lnTo>
                  <a:lnTo>
                    <a:pt x="168" y="44"/>
                  </a:lnTo>
                  <a:lnTo>
                    <a:pt x="156" y="30"/>
                  </a:lnTo>
                  <a:lnTo>
                    <a:pt x="142" y="18"/>
                  </a:lnTo>
                  <a:lnTo>
                    <a:pt x="124" y="8"/>
                  </a:lnTo>
                  <a:lnTo>
                    <a:pt x="106" y="2"/>
                  </a:lnTo>
                  <a:lnTo>
                    <a:pt x="86" y="0"/>
                  </a:lnTo>
                  <a:lnTo>
                    <a:pt x="86" y="0"/>
                  </a:lnTo>
                  <a:lnTo>
                    <a:pt x="72" y="2"/>
                  </a:lnTo>
                  <a:lnTo>
                    <a:pt x="60" y="4"/>
                  </a:lnTo>
                  <a:lnTo>
                    <a:pt x="46" y="8"/>
                  </a:lnTo>
                  <a:lnTo>
                    <a:pt x="36" y="14"/>
                  </a:lnTo>
                  <a:lnTo>
                    <a:pt x="24" y="22"/>
                  </a:lnTo>
                  <a:lnTo>
                    <a:pt x="14" y="30"/>
                  </a:lnTo>
                  <a:lnTo>
                    <a:pt x="6" y="40"/>
                  </a:lnTo>
                  <a:lnTo>
                    <a:pt x="0" y="50"/>
                  </a:lnTo>
                  <a:lnTo>
                    <a:pt x="0" y="50"/>
                  </a:lnTo>
                  <a:lnTo>
                    <a:pt x="14" y="60"/>
                  </a:lnTo>
                  <a:lnTo>
                    <a:pt x="26" y="70"/>
                  </a:lnTo>
                  <a:lnTo>
                    <a:pt x="38" y="82"/>
                  </a:lnTo>
                  <a:lnTo>
                    <a:pt x="46" y="96"/>
                  </a:lnTo>
                  <a:lnTo>
                    <a:pt x="54" y="110"/>
                  </a:lnTo>
                  <a:lnTo>
                    <a:pt x="60" y="126"/>
                  </a:lnTo>
                  <a:lnTo>
                    <a:pt x="64" y="144"/>
                  </a:lnTo>
                  <a:lnTo>
                    <a:pt x="66" y="160"/>
                  </a:lnTo>
                  <a:lnTo>
                    <a:pt x="66" y="160"/>
                  </a:lnTo>
                  <a:close/>
                </a:path>
              </a:pathLst>
            </a:custGeom>
            <a:solidFill>
              <a:schemeClr val="bg1"/>
            </a:solidFill>
            <a:ln>
              <a:noFill/>
            </a:ln>
            <a:effectLst>
              <a:reflection blurRad="6350" stA="50000" endA="300" endPos="55500" dist="50800" dir="5400000" sy="-100000" algn="bl" rotWithShape="0"/>
            </a:effectLst>
          </p:spPr>
          <p:txBody>
            <a:bodyPr vert="horz" wrap="square" lIns="68562" tIns="34281" rIns="68562" bIns="34281" numCol="1" anchor="t" anchorCtr="0" compatLnSpc="1">
              <a:prstTxWarp prst="textNoShape">
                <a:avLst/>
              </a:prstTxWarp>
            </a:bodyPr>
            <a:lstStyle/>
            <a:p>
              <a:pPr indent="-179972" algn="ctr" defTabSz="685617">
                <a:lnSpc>
                  <a:spcPts val="2799"/>
                </a:lnSpc>
                <a:buFont typeface="Arial" pitchFamily="34" charset="0"/>
                <a:buChar char="•"/>
              </a:pPr>
              <a:endParaRPr lang="zh-CN" altLang="en-US" sz="2999" kern="0">
                <a:cs typeface="Arial" charset="0"/>
                <a:sym typeface="Arial" pitchFamily="34" charset="0"/>
              </a:endParaRPr>
            </a:p>
          </p:txBody>
        </p:sp>
        <p:sp>
          <p:nvSpPr>
            <p:cNvPr id="18" name="Freeform 16"/>
            <p:cNvSpPr>
              <a:spLocks/>
            </p:cNvSpPr>
            <p:nvPr/>
          </p:nvSpPr>
          <p:spPr bwMode="auto">
            <a:xfrm>
              <a:off x="10704240" y="2397157"/>
              <a:ext cx="375998" cy="315231"/>
            </a:xfrm>
            <a:custGeom>
              <a:avLst/>
              <a:gdLst/>
              <a:ahLst/>
              <a:cxnLst>
                <a:cxn ang="0">
                  <a:pos x="144" y="0"/>
                </a:cxn>
                <a:cxn ang="0">
                  <a:pos x="28" y="0"/>
                </a:cxn>
                <a:cxn ang="0">
                  <a:pos x="28" y="0"/>
                </a:cxn>
                <a:cxn ang="0">
                  <a:pos x="16" y="18"/>
                </a:cxn>
                <a:cxn ang="0">
                  <a:pos x="0" y="34"/>
                </a:cxn>
                <a:cxn ang="0">
                  <a:pos x="0" y="34"/>
                </a:cxn>
                <a:cxn ang="0">
                  <a:pos x="16" y="36"/>
                </a:cxn>
                <a:cxn ang="0">
                  <a:pos x="30" y="42"/>
                </a:cxn>
                <a:cxn ang="0">
                  <a:pos x="44" y="48"/>
                </a:cxn>
                <a:cxn ang="0">
                  <a:pos x="56" y="58"/>
                </a:cxn>
                <a:cxn ang="0">
                  <a:pos x="64" y="70"/>
                </a:cxn>
                <a:cxn ang="0">
                  <a:pos x="72" y="84"/>
                </a:cxn>
                <a:cxn ang="0">
                  <a:pos x="76" y="98"/>
                </a:cxn>
                <a:cxn ang="0">
                  <a:pos x="78" y="114"/>
                </a:cxn>
                <a:cxn ang="0">
                  <a:pos x="78" y="166"/>
                </a:cxn>
                <a:cxn ang="0">
                  <a:pos x="198" y="166"/>
                </a:cxn>
                <a:cxn ang="0">
                  <a:pos x="198" y="52"/>
                </a:cxn>
                <a:cxn ang="0">
                  <a:pos x="198" y="52"/>
                </a:cxn>
                <a:cxn ang="0">
                  <a:pos x="196" y="42"/>
                </a:cxn>
                <a:cxn ang="0">
                  <a:pos x="194" y="32"/>
                </a:cxn>
                <a:cxn ang="0">
                  <a:pos x="188" y="22"/>
                </a:cxn>
                <a:cxn ang="0">
                  <a:pos x="182" y="14"/>
                </a:cxn>
                <a:cxn ang="0">
                  <a:pos x="174" y="8"/>
                </a:cxn>
                <a:cxn ang="0">
                  <a:pos x="166" y="4"/>
                </a:cxn>
                <a:cxn ang="0">
                  <a:pos x="156" y="0"/>
                </a:cxn>
                <a:cxn ang="0">
                  <a:pos x="144" y="0"/>
                </a:cxn>
                <a:cxn ang="0">
                  <a:pos x="144" y="0"/>
                </a:cxn>
              </a:cxnLst>
              <a:rect l="0" t="0" r="r" b="b"/>
              <a:pathLst>
                <a:path w="198" h="166">
                  <a:moveTo>
                    <a:pt x="144" y="0"/>
                  </a:moveTo>
                  <a:lnTo>
                    <a:pt x="28" y="0"/>
                  </a:lnTo>
                  <a:lnTo>
                    <a:pt x="28" y="0"/>
                  </a:lnTo>
                  <a:lnTo>
                    <a:pt x="16" y="18"/>
                  </a:lnTo>
                  <a:lnTo>
                    <a:pt x="0" y="34"/>
                  </a:lnTo>
                  <a:lnTo>
                    <a:pt x="0" y="34"/>
                  </a:lnTo>
                  <a:lnTo>
                    <a:pt x="16" y="36"/>
                  </a:lnTo>
                  <a:lnTo>
                    <a:pt x="30" y="42"/>
                  </a:lnTo>
                  <a:lnTo>
                    <a:pt x="44" y="48"/>
                  </a:lnTo>
                  <a:lnTo>
                    <a:pt x="56" y="58"/>
                  </a:lnTo>
                  <a:lnTo>
                    <a:pt x="64" y="70"/>
                  </a:lnTo>
                  <a:lnTo>
                    <a:pt x="72" y="84"/>
                  </a:lnTo>
                  <a:lnTo>
                    <a:pt x="76" y="98"/>
                  </a:lnTo>
                  <a:lnTo>
                    <a:pt x="78" y="114"/>
                  </a:lnTo>
                  <a:lnTo>
                    <a:pt x="78" y="166"/>
                  </a:lnTo>
                  <a:lnTo>
                    <a:pt x="198" y="166"/>
                  </a:lnTo>
                  <a:lnTo>
                    <a:pt x="198" y="52"/>
                  </a:lnTo>
                  <a:lnTo>
                    <a:pt x="198" y="52"/>
                  </a:lnTo>
                  <a:lnTo>
                    <a:pt x="196" y="42"/>
                  </a:lnTo>
                  <a:lnTo>
                    <a:pt x="194" y="32"/>
                  </a:lnTo>
                  <a:lnTo>
                    <a:pt x="188" y="22"/>
                  </a:lnTo>
                  <a:lnTo>
                    <a:pt x="182" y="14"/>
                  </a:lnTo>
                  <a:lnTo>
                    <a:pt x="174" y="8"/>
                  </a:lnTo>
                  <a:lnTo>
                    <a:pt x="166" y="4"/>
                  </a:lnTo>
                  <a:lnTo>
                    <a:pt x="156" y="0"/>
                  </a:lnTo>
                  <a:lnTo>
                    <a:pt x="144" y="0"/>
                  </a:lnTo>
                  <a:lnTo>
                    <a:pt x="144" y="0"/>
                  </a:lnTo>
                  <a:close/>
                </a:path>
              </a:pathLst>
            </a:custGeom>
            <a:solidFill>
              <a:schemeClr val="bg1"/>
            </a:solidFill>
            <a:ln>
              <a:noFill/>
            </a:ln>
            <a:effectLst>
              <a:reflection blurRad="6350" stA="50000" endA="300" endPos="55500" dist="50800" dir="5400000" sy="-100000" algn="bl" rotWithShape="0"/>
            </a:effectLst>
          </p:spPr>
          <p:txBody>
            <a:bodyPr vert="horz" wrap="square" lIns="68562" tIns="34281" rIns="68562" bIns="34281" numCol="1" anchor="t" anchorCtr="0" compatLnSpc="1">
              <a:prstTxWarp prst="textNoShape">
                <a:avLst/>
              </a:prstTxWarp>
            </a:bodyPr>
            <a:lstStyle/>
            <a:p>
              <a:pPr indent="-179972" algn="ctr" defTabSz="685617">
                <a:lnSpc>
                  <a:spcPts val="2799"/>
                </a:lnSpc>
                <a:buFont typeface="Arial" pitchFamily="34" charset="0"/>
                <a:buChar char="•"/>
              </a:pPr>
              <a:endParaRPr lang="zh-CN" altLang="en-US" sz="2999" kern="0">
                <a:cs typeface="Arial" charset="0"/>
                <a:sym typeface="Arial" pitchFamily="34" charset="0"/>
              </a:endParaRPr>
            </a:p>
          </p:txBody>
        </p:sp>
      </p:grpSp>
      <p:sp>
        <p:nvSpPr>
          <p:cNvPr id="19" name="Freeform 143"/>
          <p:cNvSpPr>
            <a:spLocks noEditPoints="1"/>
          </p:cNvSpPr>
          <p:nvPr/>
        </p:nvSpPr>
        <p:spPr bwMode="auto">
          <a:xfrm>
            <a:off x="1427283" y="1929033"/>
            <a:ext cx="333787" cy="308283"/>
          </a:xfrm>
          <a:custGeom>
            <a:avLst/>
            <a:gdLst/>
            <a:ahLst/>
            <a:cxnLst>
              <a:cxn ang="0">
                <a:pos x="3256" y="3251"/>
              </a:cxn>
              <a:cxn ang="0">
                <a:pos x="2068" y="3339"/>
              </a:cxn>
              <a:cxn ang="0">
                <a:pos x="1540" y="3778"/>
              </a:cxn>
              <a:cxn ang="0">
                <a:pos x="1320" y="4437"/>
              </a:cxn>
              <a:cxn ang="0">
                <a:pos x="1364" y="11643"/>
              </a:cxn>
              <a:cxn ang="0">
                <a:pos x="1672" y="12126"/>
              </a:cxn>
              <a:cxn ang="0">
                <a:pos x="2200" y="12390"/>
              </a:cxn>
              <a:cxn ang="0">
                <a:pos x="16412" y="15158"/>
              </a:cxn>
              <a:cxn ang="0">
                <a:pos x="14300" y="12346"/>
              </a:cxn>
              <a:cxn ang="0">
                <a:pos x="14784" y="11995"/>
              </a:cxn>
              <a:cxn ang="0">
                <a:pos x="15004" y="11468"/>
              </a:cxn>
              <a:cxn ang="0">
                <a:pos x="15004" y="4218"/>
              </a:cxn>
              <a:cxn ang="0">
                <a:pos x="14696" y="3602"/>
              </a:cxn>
              <a:cxn ang="0">
                <a:pos x="14080" y="3251"/>
              </a:cxn>
              <a:cxn ang="0">
                <a:pos x="13112" y="4525"/>
              </a:cxn>
              <a:cxn ang="0">
                <a:pos x="2464" y="11424"/>
              </a:cxn>
              <a:cxn ang="0">
                <a:pos x="9328" y="791"/>
              </a:cxn>
              <a:cxn ang="0">
                <a:pos x="9900" y="1098"/>
              </a:cxn>
              <a:cxn ang="0">
                <a:pos x="6204" y="1977"/>
              </a:cxn>
              <a:cxn ang="0">
                <a:pos x="5852" y="2328"/>
              </a:cxn>
              <a:cxn ang="0">
                <a:pos x="5368" y="8129"/>
              </a:cxn>
              <a:cxn ang="0">
                <a:pos x="11660" y="3999"/>
              </a:cxn>
              <a:cxn ang="0">
                <a:pos x="8580" y="4394"/>
              </a:cxn>
              <a:cxn ang="0">
                <a:pos x="12012" y="2944"/>
              </a:cxn>
              <a:cxn ang="0">
                <a:pos x="12364" y="3471"/>
              </a:cxn>
              <a:cxn ang="0">
                <a:pos x="12188" y="9534"/>
              </a:cxn>
              <a:cxn ang="0">
                <a:pos x="7832" y="10282"/>
              </a:cxn>
              <a:cxn ang="0">
                <a:pos x="7260" y="3163"/>
              </a:cxn>
              <a:cxn ang="0">
                <a:pos x="7436" y="3471"/>
              </a:cxn>
              <a:cxn ang="0">
                <a:pos x="7436" y="10237"/>
              </a:cxn>
              <a:cxn ang="0">
                <a:pos x="7260" y="10325"/>
              </a:cxn>
              <a:cxn ang="0">
                <a:pos x="6424" y="9710"/>
              </a:cxn>
              <a:cxn ang="0">
                <a:pos x="6380" y="2900"/>
              </a:cxn>
              <a:cxn ang="0">
                <a:pos x="6468" y="2680"/>
              </a:cxn>
              <a:cxn ang="0">
                <a:pos x="7480" y="2856"/>
              </a:cxn>
              <a:cxn ang="0">
                <a:pos x="11220" y="2285"/>
              </a:cxn>
              <a:cxn ang="0">
                <a:pos x="10735" y="2153"/>
              </a:cxn>
              <a:cxn ang="0">
                <a:pos x="4841" y="1011"/>
              </a:cxn>
              <a:cxn ang="0">
                <a:pos x="5016" y="1318"/>
              </a:cxn>
              <a:cxn ang="0">
                <a:pos x="5016" y="8129"/>
              </a:cxn>
              <a:cxn ang="0">
                <a:pos x="4841" y="8173"/>
              </a:cxn>
              <a:cxn ang="0">
                <a:pos x="3960" y="7557"/>
              </a:cxn>
              <a:cxn ang="0">
                <a:pos x="3916" y="747"/>
              </a:cxn>
              <a:cxn ang="0">
                <a:pos x="4048" y="572"/>
              </a:cxn>
              <a:cxn ang="0">
                <a:pos x="5016" y="747"/>
              </a:cxn>
              <a:cxn ang="0">
                <a:pos x="8756" y="132"/>
              </a:cxn>
              <a:cxn ang="0">
                <a:pos x="8272" y="0"/>
              </a:cxn>
              <a:cxn ang="0">
                <a:pos x="9064" y="13268"/>
              </a:cxn>
              <a:cxn ang="0">
                <a:pos x="7304" y="13268"/>
              </a:cxn>
            </a:cxnLst>
            <a:rect l="0" t="0" r="r" b="b"/>
            <a:pathLst>
              <a:path w="16412" h="15158">
                <a:moveTo>
                  <a:pt x="2464" y="4525"/>
                </a:moveTo>
                <a:lnTo>
                  <a:pt x="3256" y="4525"/>
                </a:lnTo>
                <a:lnTo>
                  <a:pt x="3256" y="3251"/>
                </a:lnTo>
                <a:lnTo>
                  <a:pt x="2508" y="3251"/>
                </a:lnTo>
                <a:lnTo>
                  <a:pt x="2288" y="3251"/>
                </a:lnTo>
                <a:lnTo>
                  <a:pt x="2068" y="3339"/>
                </a:lnTo>
                <a:lnTo>
                  <a:pt x="1848" y="3427"/>
                </a:lnTo>
                <a:lnTo>
                  <a:pt x="1672" y="3602"/>
                </a:lnTo>
                <a:lnTo>
                  <a:pt x="1540" y="3778"/>
                </a:lnTo>
                <a:lnTo>
                  <a:pt x="1408" y="3955"/>
                </a:lnTo>
                <a:lnTo>
                  <a:pt x="1320" y="4218"/>
                </a:lnTo>
                <a:lnTo>
                  <a:pt x="1320" y="4437"/>
                </a:lnTo>
                <a:lnTo>
                  <a:pt x="1320" y="11247"/>
                </a:lnTo>
                <a:lnTo>
                  <a:pt x="1320" y="11424"/>
                </a:lnTo>
                <a:lnTo>
                  <a:pt x="1364" y="11643"/>
                </a:lnTo>
                <a:lnTo>
                  <a:pt x="1452" y="11819"/>
                </a:lnTo>
                <a:lnTo>
                  <a:pt x="1584" y="11951"/>
                </a:lnTo>
                <a:lnTo>
                  <a:pt x="1672" y="12126"/>
                </a:lnTo>
                <a:lnTo>
                  <a:pt x="1848" y="12214"/>
                </a:lnTo>
                <a:lnTo>
                  <a:pt x="2024" y="12346"/>
                </a:lnTo>
                <a:lnTo>
                  <a:pt x="2200" y="12390"/>
                </a:lnTo>
                <a:lnTo>
                  <a:pt x="0" y="14103"/>
                </a:lnTo>
                <a:lnTo>
                  <a:pt x="0" y="15158"/>
                </a:lnTo>
                <a:lnTo>
                  <a:pt x="16412" y="15158"/>
                </a:lnTo>
                <a:lnTo>
                  <a:pt x="16412" y="14103"/>
                </a:lnTo>
                <a:lnTo>
                  <a:pt x="14080" y="12433"/>
                </a:lnTo>
                <a:lnTo>
                  <a:pt x="14300" y="12346"/>
                </a:lnTo>
                <a:lnTo>
                  <a:pt x="14476" y="12258"/>
                </a:lnTo>
                <a:lnTo>
                  <a:pt x="14608" y="12126"/>
                </a:lnTo>
                <a:lnTo>
                  <a:pt x="14784" y="11995"/>
                </a:lnTo>
                <a:lnTo>
                  <a:pt x="14872" y="11819"/>
                </a:lnTo>
                <a:lnTo>
                  <a:pt x="14960" y="11643"/>
                </a:lnTo>
                <a:lnTo>
                  <a:pt x="15004" y="11468"/>
                </a:lnTo>
                <a:lnTo>
                  <a:pt x="15048" y="11247"/>
                </a:lnTo>
                <a:lnTo>
                  <a:pt x="15048" y="4437"/>
                </a:lnTo>
                <a:lnTo>
                  <a:pt x="15004" y="4218"/>
                </a:lnTo>
                <a:lnTo>
                  <a:pt x="14960" y="3955"/>
                </a:lnTo>
                <a:lnTo>
                  <a:pt x="14828" y="3778"/>
                </a:lnTo>
                <a:lnTo>
                  <a:pt x="14696" y="3602"/>
                </a:lnTo>
                <a:lnTo>
                  <a:pt x="14519" y="3427"/>
                </a:lnTo>
                <a:lnTo>
                  <a:pt x="14300" y="3339"/>
                </a:lnTo>
                <a:lnTo>
                  <a:pt x="14080" y="3251"/>
                </a:lnTo>
                <a:lnTo>
                  <a:pt x="13816" y="3251"/>
                </a:lnTo>
                <a:lnTo>
                  <a:pt x="13112" y="3251"/>
                </a:lnTo>
                <a:lnTo>
                  <a:pt x="13112" y="4525"/>
                </a:lnTo>
                <a:lnTo>
                  <a:pt x="13860" y="4525"/>
                </a:lnTo>
                <a:lnTo>
                  <a:pt x="13860" y="11424"/>
                </a:lnTo>
                <a:lnTo>
                  <a:pt x="2464" y="11424"/>
                </a:lnTo>
                <a:lnTo>
                  <a:pt x="2464" y="4525"/>
                </a:lnTo>
                <a:close/>
                <a:moveTo>
                  <a:pt x="5368" y="1318"/>
                </a:moveTo>
                <a:lnTo>
                  <a:pt x="9328" y="791"/>
                </a:lnTo>
                <a:lnTo>
                  <a:pt x="9548" y="835"/>
                </a:lnTo>
                <a:lnTo>
                  <a:pt x="9768" y="923"/>
                </a:lnTo>
                <a:lnTo>
                  <a:pt x="9900" y="1098"/>
                </a:lnTo>
                <a:lnTo>
                  <a:pt x="9944" y="1318"/>
                </a:lnTo>
                <a:lnTo>
                  <a:pt x="9944" y="1493"/>
                </a:lnTo>
                <a:lnTo>
                  <a:pt x="6204" y="1977"/>
                </a:lnTo>
                <a:lnTo>
                  <a:pt x="6028" y="2021"/>
                </a:lnTo>
                <a:lnTo>
                  <a:pt x="5896" y="2153"/>
                </a:lnTo>
                <a:lnTo>
                  <a:pt x="5852" y="2328"/>
                </a:lnTo>
                <a:lnTo>
                  <a:pt x="5808" y="2548"/>
                </a:lnTo>
                <a:lnTo>
                  <a:pt x="5808" y="8040"/>
                </a:lnTo>
                <a:lnTo>
                  <a:pt x="5368" y="8129"/>
                </a:lnTo>
                <a:lnTo>
                  <a:pt x="5368" y="1318"/>
                </a:lnTo>
                <a:close/>
                <a:moveTo>
                  <a:pt x="8580" y="4394"/>
                </a:moveTo>
                <a:lnTo>
                  <a:pt x="11660" y="3999"/>
                </a:lnTo>
                <a:lnTo>
                  <a:pt x="11660" y="5360"/>
                </a:lnTo>
                <a:lnTo>
                  <a:pt x="8580" y="5755"/>
                </a:lnTo>
                <a:lnTo>
                  <a:pt x="8580" y="4394"/>
                </a:lnTo>
                <a:close/>
                <a:moveTo>
                  <a:pt x="7832" y="3471"/>
                </a:moveTo>
                <a:lnTo>
                  <a:pt x="11748" y="2944"/>
                </a:lnTo>
                <a:lnTo>
                  <a:pt x="12012" y="2944"/>
                </a:lnTo>
                <a:lnTo>
                  <a:pt x="12188" y="3076"/>
                </a:lnTo>
                <a:lnTo>
                  <a:pt x="12320" y="3251"/>
                </a:lnTo>
                <a:lnTo>
                  <a:pt x="12364" y="3471"/>
                </a:lnTo>
                <a:lnTo>
                  <a:pt x="12364" y="9094"/>
                </a:lnTo>
                <a:lnTo>
                  <a:pt x="12320" y="9315"/>
                </a:lnTo>
                <a:lnTo>
                  <a:pt x="12188" y="9534"/>
                </a:lnTo>
                <a:lnTo>
                  <a:pt x="12012" y="9666"/>
                </a:lnTo>
                <a:lnTo>
                  <a:pt x="11748" y="9754"/>
                </a:lnTo>
                <a:lnTo>
                  <a:pt x="7832" y="10282"/>
                </a:lnTo>
                <a:lnTo>
                  <a:pt x="7832" y="3471"/>
                </a:lnTo>
                <a:close/>
                <a:moveTo>
                  <a:pt x="6556" y="2725"/>
                </a:moveTo>
                <a:lnTo>
                  <a:pt x="7260" y="3163"/>
                </a:lnTo>
                <a:lnTo>
                  <a:pt x="7348" y="3251"/>
                </a:lnTo>
                <a:lnTo>
                  <a:pt x="7392" y="3339"/>
                </a:lnTo>
                <a:lnTo>
                  <a:pt x="7436" y="3471"/>
                </a:lnTo>
                <a:lnTo>
                  <a:pt x="7480" y="3602"/>
                </a:lnTo>
                <a:lnTo>
                  <a:pt x="7480" y="10149"/>
                </a:lnTo>
                <a:lnTo>
                  <a:pt x="7436" y="10237"/>
                </a:lnTo>
                <a:lnTo>
                  <a:pt x="7392" y="10325"/>
                </a:lnTo>
                <a:lnTo>
                  <a:pt x="7348" y="10369"/>
                </a:lnTo>
                <a:lnTo>
                  <a:pt x="7260" y="10325"/>
                </a:lnTo>
                <a:lnTo>
                  <a:pt x="6556" y="9886"/>
                </a:lnTo>
                <a:lnTo>
                  <a:pt x="6468" y="9798"/>
                </a:lnTo>
                <a:lnTo>
                  <a:pt x="6424" y="9710"/>
                </a:lnTo>
                <a:lnTo>
                  <a:pt x="6380" y="9578"/>
                </a:lnTo>
                <a:lnTo>
                  <a:pt x="6380" y="9447"/>
                </a:lnTo>
                <a:lnTo>
                  <a:pt x="6380" y="2900"/>
                </a:lnTo>
                <a:lnTo>
                  <a:pt x="6380" y="2812"/>
                </a:lnTo>
                <a:lnTo>
                  <a:pt x="6424" y="2725"/>
                </a:lnTo>
                <a:lnTo>
                  <a:pt x="6468" y="2680"/>
                </a:lnTo>
                <a:lnTo>
                  <a:pt x="6556" y="2725"/>
                </a:lnTo>
                <a:close/>
                <a:moveTo>
                  <a:pt x="7040" y="2592"/>
                </a:moveTo>
                <a:lnTo>
                  <a:pt x="7480" y="2856"/>
                </a:lnTo>
                <a:lnTo>
                  <a:pt x="7524" y="2900"/>
                </a:lnTo>
                <a:lnTo>
                  <a:pt x="11308" y="2416"/>
                </a:lnTo>
                <a:lnTo>
                  <a:pt x="11220" y="2285"/>
                </a:lnTo>
                <a:lnTo>
                  <a:pt x="11088" y="2197"/>
                </a:lnTo>
                <a:lnTo>
                  <a:pt x="10912" y="2153"/>
                </a:lnTo>
                <a:lnTo>
                  <a:pt x="10735" y="2153"/>
                </a:lnTo>
                <a:lnTo>
                  <a:pt x="7040" y="2592"/>
                </a:lnTo>
                <a:close/>
                <a:moveTo>
                  <a:pt x="4092" y="572"/>
                </a:moveTo>
                <a:lnTo>
                  <a:pt x="4841" y="1011"/>
                </a:lnTo>
                <a:lnTo>
                  <a:pt x="4884" y="1098"/>
                </a:lnTo>
                <a:lnTo>
                  <a:pt x="4972" y="1186"/>
                </a:lnTo>
                <a:lnTo>
                  <a:pt x="5016" y="1318"/>
                </a:lnTo>
                <a:lnTo>
                  <a:pt x="5016" y="1450"/>
                </a:lnTo>
                <a:lnTo>
                  <a:pt x="5016" y="7996"/>
                </a:lnTo>
                <a:lnTo>
                  <a:pt x="5016" y="8129"/>
                </a:lnTo>
                <a:lnTo>
                  <a:pt x="4972" y="8173"/>
                </a:lnTo>
                <a:lnTo>
                  <a:pt x="4884" y="8217"/>
                </a:lnTo>
                <a:lnTo>
                  <a:pt x="4841" y="8173"/>
                </a:lnTo>
                <a:lnTo>
                  <a:pt x="4092" y="7733"/>
                </a:lnTo>
                <a:lnTo>
                  <a:pt x="4048" y="7645"/>
                </a:lnTo>
                <a:lnTo>
                  <a:pt x="3960" y="7557"/>
                </a:lnTo>
                <a:lnTo>
                  <a:pt x="3916" y="7425"/>
                </a:lnTo>
                <a:lnTo>
                  <a:pt x="3916" y="7294"/>
                </a:lnTo>
                <a:lnTo>
                  <a:pt x="3916" y="747"/>
                </a:lnTo>
                <a:lnTo>
                  <a:pt x="3916" y="659"/>
                </a:lnTo>
                <a:lnTo>
                  <a:pt x="3960" y="572"/>
                </a:lnTo>
                <a:lnTo>
                  <a:pt x="4048" y="572"/>
                </a:lnTo>
                <a:lnTo>
                  <a:pt x="4092" y="572"/>
                </a:lnTo>
                <a:close/>
                <a:moveTo>
                  <a:pt x="4620" y="483"/>
                </a:moveTo>
                <a:lnTo>
                  <a:pt x="5016" y="747"/>
                </a:lnTo>
                <a:lnTo>
                  <a:pt x="5104" y="791"/>
                </a:lnTo>
                <a:lnTo>
                  <a:pt x="8888" y="307"/>
                </a:lnTo>
                <a:lnTo>
                  <a:pt x="8756" y="132"/>
                </a:lnTo>
                <a:lnTo>
                  <a:pt x="8625" y="44"/>
                </a:lnTo>
                <a:lnTo>
                  <a:pt x="8492" y="0"/>
                </a:lnTo>
                <a:lnTo>
                  <a:pt x="8272" y="0"/>
                </a:lnTo>
                <a:lnTo>
                  <a:pt x="4620" y="483"/>
                </a:lnTo>
                <a:close/>
                <a:moveTo>
                  <a:pt x="7304" y="13268"/>
                </a:moveTo>
                <a:lnTo>
                  <a:pt x="9064" y="13268"/>
                </a:lnTo>
                <a:lnTo>
                  <a:pt x="9636" y="14279"/>
                </a:lnTo>
                <a:lnTo>
                  <a:pt x="6776" y="14279"/>
                </a:lnTo>
                <a:lnTo>
                  <a:pt x="7304" y="13268"/>
                </a:lnTo>
                <a:close/>
              </a:path>
            </a:pathLst>
          </a:custGeom>
          <a:solidFill>
            <a:schemeClr val="bg1"/>
          </a:solidFill>
          <a:ln>
            <a:noFill/>
          </a:ln>
          <a:effectLst>
            <a:reflection blurRad="6350" stA="50000" endA="300" endPos="55500" dist="50800" dir="5400000" sy="-100000" algn="bl" rotWithShape="0"/>
          </a:effectLst>
        </p:spPr>
        <p:txBody>
          <a:bodyPr vert="horz" wrap="square" lIns="68562" tIns="34281" rIns="68562" bIns="34281" numCol="1" anchor="t" anchorCtr="0" compatLnSpc="1">
            <a:prstTxWarp prst="textNoShape">
              <a:avLst/>
            </a:prstTxWarp>
          </a:bodyPr>
          <a:lstStyle/>
          <a:p>
            <a:pPr indent="-179972" algn="ctr" defTabSz="685617">
              <a:lnSpc>
                <a:spcPts val="2799"/>
              </a:lnSpc>
              <a:buFont typeface="Arial" pitchFamily="34" charset="0"/>
              <a:buChar char="•"/>
              <a:defRPr/>
            </a:pPr>
            <a:endParaRPr lang="zh-CN" altLang="en-US" sz="2999" kern="0">
              <a:cs typeface="Arial" charset="0"/>
              <a:sym typeface="Arial" pitchFamily="34" charset="0"/>
            </a:endParaRPr>
          </a:p>
        </p:txBody>
      </p:sp>
      <p:grpSp>
        <p:nvGrpSpPr>
          <p:cNvPr id="20" name="组合 37"/>
          <p:cNvGrpSpPr/>
          <p:nvPr/>
        </p:nvGrpSpPr>
        <p:grpSpPr>
          <a:xfrm>
            <a:off x="8458207" y="1906527"/>
            <a:ext cx="417026" cy="283728"/>
            <a:chOff x="1705099" y="2530053"/>
            <a:chExt cx="2279546" cy="1320750"/>
          </a:xfrm>
          <a:solidFill>
            <a:schemeClr val="bg1"/>
          </a:solidFill>
        </p:grpSpPr>
        <p:sp>
          <p:nvSpPr>
            <p:cNvPr id="21" name="Freeform 6"/>
            <p:cNvSpPr>
              <a:spLocks noEditPoints="1"/>
            </p:cNvSpPr>
            <p:nvPr/>
          </p:nvSpPr>
          <p:spPr bwMode="auto">
            <a:xfrm>
              <a:off x="1705099" y="2530053"/>
              <a:ext cx="1349295" cy="1306067"/>
            </a:xfrm>
            <a:custGeom>
              <a:avLst/>
              <a:gdLst/>
              <a:ahLst/>
              <a:cxnLst>
                <a:cxn ang="0">
                  <a:pos x="12772" y="618"/>
                </a:cxn>
                <a:cxn ang="0">
                  <a:pos x="0" y="15651"/>
                </a:cxn>
                <a:cxn ang="0">
                  <a:pos x="1941" y="4867"/>
                </a:cxn>
                <a:cxn ang="0">
                  <a:pos x="5964" y="4867"/>
                </a:cxn>
                <a:cxn ang="0">
                  <a:pos x="7512" y="618"/>
                </a:cxn>
                <a:cxn ang="0">
                  <a:pos x="1277" y="12419"/>
                </a:cxn>
                <a:cxn ang="0">
                  <a:pos x="5523" y="7916"/>
                </a:cxn>
                <a:cxn ang="0">
                  <a:pos x="4108" y="7916"/>
                </a:cxn>
                <a:cxn ang="0">
                  <a:pos x="2692" y="7916"/>
                </a:cxn>
                <a:cxn ang="0">
                  <a:pos x="1277" y="7916"/>
                </a:cxn>
                <a:cxn ang="0">
                  <a:pos x="5523" y="9417"/>
                </a:cxn>
                <a:cxn ang="0">
                  <a:pos x="4108" y="9417"/>
                </a:cxn>
                <a:cxn ang="0">
                  <a:pos x="2692" y="9417"/>
                </a:cxn>
                <a:cxn ang="0">
                  <a:pos x="1277" y="9417"/>
                </a:cxn>
                <a:cxn ang="0">
                  <a:pos x="5523" y="10919"/>
                </a:cxn>
                <a:cxn ang="0">
                  <a:pos x="4108" y="10919"/>
                </a:cxn>
                <a:cxn ang="0">
                  <a:pos x="2692" y="10919"/>
                </a:cxn>
                <a:cxn ang="0">
                  <a:pos x="1277" y="10919"/>
                </a:cxn>
                <a:cxn ang="0">
                  <a:pos x="5523" y="12419"/>
                </a:cxn>
                <a:cxn ang="0">
                  <a:pos x="4108" y="12419"/>
                </a:cxn>
                <a:cxn ang="0">
                  <a:pos x="2692" y="12419"/>
                </a:cxn>
                <a:cxn ang="0">
                  <a:pos x="8086" y="1911"/>
                </a:cxn>
                <a:cxn ang="0">
                  <a:pos x="8086" y="12419"/>
                </a:cxn>
                <a:cxn ang="0">
                  <a:pos x="9500" y="12419"/>
                </a:cxn>
                <a:cxn ang="0">
                  <a:pos x="10915" y="12419"/>
                </a:cxn>
                <a:cxn ang="0">
                  <a:pos x="12331" y="12419"/>
                </a:cxn>
                <a:cxn ang="0">
                  <a:pos x="8086" y="10919"/>
                </a:cxn>
                <a:cxn ang="0">
                  <a:pos x="9500" y="10919"/>
                </a:cxn>
                <a:cxn ang="0">
                  <a:pos x="10915" y="10919"/>
                </a:cxn>
                <a:cxn ang="0">
                  <a:pos x="12331" y="10919"/>
                </a:cxn>
                <a:cxn ang="0">
                  <a:pos x="8086" y="9417"/>
                </a:cxn>
                <a:cxn ang="0">
                  <a:pos x="9500" y="9417"/>
                </a:cxn>
                <a:cxn ang="0">
                  <a:pos x="10915" y="9417"/>
                </a:cxn>
                <a:cxn ang="0">
                  <a:pos x="12331" y="9417"/>
                </a:cxn>
                <a:cxn ang="0">
                  <a:pos x="8086" y="7916"/>
                </a:cxn>
                <a:cxn ang="0">
                  <a:pos x="9500" y="7916"/>
                </a:cxn>
                <a:cxn ang="0">
                  <a:pos x="10915" y="7916"/>
                </a:cxn>
                <a:cxn ang="0">
                  <a:pos x="12331" y="7916"/>
                </a:cxn>
                <a:cxn ang="0">
                  <a:pos x="8086" y="6414"/>
                </a:cxn>
                <a:cxn ang="0">
                  <a:pos x="9500" y="6414"/>
                </a:cxn>
                <a:cxn ang="0">
                  <a:pos x="10915" y="6414"/>
                </a:cxn>
                <a:cxn ang="0">
                  <a:pos x="12331" y="6414"/>
                </a:cxn>
                <a:cxn ang="0">
                  <a:pos x="8086" y="4914"/>
                </a:cxn>
                <a:cxn ang="0">
                  <a:pos x="9500" y="4914"/>
                </a:cxn>
                <a:cxn ang="0">
                  <a:pos x="10915" y="4914"/>
                </a:cxn>
                <a:cxn ang="0">
                  <a:pos x="12331" y="4914"/>
                </a:cxn>
                <a:cxn ang="0">
                  <a:pos x="8086" y="3413"/>
                </a:cxn>
                <a:cxn ang="0">
                  <a:pos x="9500" y="3413"/>
                </a:cxn>
                <a:cxn ang="0">
                  <a:pos x="10915" y="3413"/>
                </a:cxn>
                <a:cxn ang="0">
                  <a:pos x="9500" y="1911"/>
                </a:cxn>
                <a:cxn ang="0">
                  <a:pos x="10915" y="1911"/>
                </a:cxn>
                <a:cxn ang="0">
                  <a:pos x="12331" y="1911"/>
                </a:cxn>
                <a:cxn ang="0">
                  <a:pos x="12331" y="3413"/>
                </a:cxn>
              </a:cxnLst>
              <a:rect l="0" t="0" r="r" b="b"/>
              <a:pathLst>
                <a:path w="16169" h="15651">
                  <a:moveTo>
                    <a:pt x="7512" y="618"/>
                  </a:moveTo>
                  <a:lnTo>
                    <a:pt x="8749" y="618"/>
                  </a:lnTo>
                  <a:lnTo>
                    <a:pt x="8749" y="0"/>
                  </a:lnTo>
                  <a:lnTo>
                    <a:pt x="12772" y="0"/>
                  </a:lnTo>
                  <a:lnTo>
                    <a:pt x="12772" y="618"/>
                  </a:lnTo>
                  <a:lnTo>
                    <a:pt x="14010" y="618"/>
                  </a:lnTo>
                  <a:lnTo>
                    <a:pt x="14010" y="13875"/>
                  </a:lnTo>
                  <a:lnTo>
                    <a:pt x="16169" y="13875"/>
                  </a:lnTo>
                  <a:lnTo>
                    <a:pt x="16169" y="15651"/>
                  </a:lnTo>
                  <a:lnTo>
                    <a:pt x="0" y="15651"/>
                  </a:lnTo>
                  <a:lnTo>
                    <a:pt x="0" y="13875"/>
                  </a:lnTo>
                  <a:lnTo>
                    <a:pt x="781" y="13875"/>
                  </a:lnTo>
                  <a:lnTo>
                    <a:pt x="781" y="6103"/>
                  </a:lnTo>
                  <a:lnTo>
                    <a:pt x="1941" y="6103"/>
                  </a:lnTo>
                  <a:lnTo>
                    <a:pt x="1941" y="4867"/>
                  </a:lnTo>
                  <a:lnTo>
                    <a:pt x="4469" y="4867"/>
                  </a:lnTo>
                  <a:lnTo>
                    <a:pt x="4469" y="2808"/>
                  </a:lnTo>
                  <a:lnTo>
                    <a:pt x="5088" y="2808"/>
                  </a:lnTo>
                  <a:lnTo>
                    <a:pt x="5088" y="4867"/>
                  </a:lnTo>
                  <a:lnTo>
                    <a:pt x="5964" y="4867"/>
                  </a:lnTo>
                  <a:lnTo>
                    <a:pt x="5964" y="6103"/>
                  </a:lnTo>
                  <a:lnTo>
                    <a:pt x="7124" y="6103"/>
                  </a:lnTo>
                  <a:lnTo>
                    <a:pt x="7124" y="13875"/>
                  </a:lnTo>
                  <a:lnTo>
                    <a:pt x="7512" y="13875"/>
                  </a:lnTo>
                  <a:lnTo>
                    <a:pt x="7512" y="618"/>
                  </a:lnTo>
                  <a:close/>
                  <a:moveTo>
                    <a:pt x="1277" y="12419"/>
                  </a:moveTo>
                  <a:lnTo>
                    <a:pt x="2383" y="12419"/>
                  </a:lnTo>
                  <a:lnTo>
                    <a:pt x="2383" y="13523"/>
                  </a:lnTo>
                  <a:lnTo>
                    <a:pt x="1277" y="13523"/>
                  </a:lnTo>
                  <a:lnTo>
                    <a:pt x="1277" y="12419"/>
                  </a:lnTo>
                  <a:close/>
                  <a:moveTo>
                    <a:pt x="5523" y="7916"/>
                  </a:moveTo>
                  <a:lnTo>
                    <a:pt x="6628" y="7916"/>
                  </a:lnTo>
                  <a:lnTo>
                    <a:pt x="6628" y="9020"/>
                  </a:lnTo>
                  <a:lnTo>
                    <a:pt x="5523" y="9020"/>
                  </a:lnTo>
                  <a:lnTo>
                    <a:pt x="5523" y="7916"/>
                  </a:lnTo>
                  <a:close/>
                  <a:moveTo>
                    <a:pt x="4108" y="7916"/>
                  </a:moveTo>
                  <a:lnTo>
                    <a:pt x="5213" y="7916"/>
                  </a:lnTo>
                  <a:lnTo>
                    <a:pt x="5213" y="9020"/>
                  </a:lnTo>
                  <a:lnTo>
                    <a:pt x="4108" y="9020"/>
                  </a:lnTo>
                  <a:lnTo>
                    <a:pt x="4108" y="7916"/>
                  </a:lnTo>
                  <a:close/>
                  <a:moveTo>
                    <a:pt x="2692" y="7916"/>
                  </a:moveTo>
                  <a:lnTo>
                    <a:pt x="3798" y="7916"/>
                  </a:lnTo>
                  <a:lnTo>
                    <a:pt x="3798" y="9020"/>
                  </a:lnTo>
                  <a:lnTo>
                    <a:pt x="2692" y="9020"/>
                  </a:lnTo>
                  <a:lnTo>
                    <a:pt x="2692" y="7916"/>
                  </a:lnTo>
                  <a:close/>
                  <a:moveTo>
                    <a:pt x="1277" y="7916"/>
                  </a:moveTo>
                  <a:lnTo>
                    <a:pt x="2383" y="7916"/>
                  </a:lnTo>
                  <a:lnTo>
                    <a:pt x="2383" y="9020"/>
                  </a:lnTo>
                  <a:lnTo>
                    <a:pt x="1277" y="9020"/>
                  </a:lnTo>
                  <a:lnTo>
                    <a:pt x="1277" y="7916"/>
                  </a:lnTo>
                  <a:close/>
                  <a:moveTo>
                    <a:pt x="5523" y="9417"/>
                  </a:moveTo>
                  <a:lnTo>
                    <a:pt x="6628" y="9417"/>
                  </a:lnTo>
                  <a:lnTo>
                    <a:pt x="6628" y="10521"/>
                  </a:lnTo>
                  <a:lnTo>
                    <a:pt x="5523" y="10521"/>
                  </a:lnTo>
                  <a:lnTo>
                    <a:pt x="5523" y="9417"/>
                  </a:lnTo>
                  <a:close/>
                  <a:moveTo>
                    <a:pt x="4108" y="9417"/>
                  </a:moveTo>
                  <a:lnTo>
                    <a:pt x="5213" y="9417"/>
                  </a:lnTo>
                  <a:lnTo>
                    <a:pt x="5213" y="10521"/>
                  </a:lnTo>
                  <a:lnTo>
                    <a:pt x="4108" y="10521"/>
                  </a:lnTo>
                  <a:lnTo>
                    <a:pt x="4108" y="9417"/>
                  </a:lnTo>
                  <a:close/>
                  <a:moveTo>
                    <a:pt x="2692" y="9417"/>
                  </a:moveTo>
                  <a:lnTo>
                    <a:pt x="3798" y="9417"/>
                  </a:lnTo>
                  <a:lnTo>
                    <a:pt x="3798" y="10521"/>
                  </a:lnTo>
                  <a:lnTo>
                    <a:pt x="2692" y="10521"/>
                  </a:lnTo>
                  <a:lnTo>
                    <a:pt x="2692" y="9417"/>
                  </a:lnTo>
                  <a:close/>
                  <a:moveTo>
                    <a:pt x="1277" y="9417"/>
                  </a:moveTo>
                  <a:lnTo>
                    <a:pt x="2383" y="9417"/>
                  </a:lnTo>
                  <a:lnTo>
                    <a:pt x="2383" y="10521"/>
                  </a:lnTo>
                  <a:lnTo>
                    <a:pt x="1277" y="10521"/>
                  </a:lnTo>
                  <a:lnTo>
                    <a:pt x="1277" y="9417"/>
                  </a:lnTo>
                  <a:close/>
                  <a:moveTo>
                    <a:pt x="5523" y="10919"/>
                  </a:moveTo>
                  <a:lnTo>
                    <a:pt x="6628" y="10919"/>
                  </a:lnTo>
                  <a:lnTo>
                    <a:pt x="6628" y="12023"/>
                  </a:lnTo>
                  <a:lnTo>
                    <a:pt x="5523" y="12023"/>
                  </a:lnTo>
                  <a:lnTo>
                    <a:pt x="5523" y="10919"/>
                  </a:lnTo>
                  <a:close/>
                  <a:moveTo>
                    <a:pt x="4108" y="10919"/>
                  </a:moveTo>
                  <a:lnTo>
                    <a:pt x="5213" y="10919"/>
                  </a:lnTo>
                  <a:lnTo>
                    <a:pt x="5213" y="12023"/>
                  </a:lnTo>
                  <a:lnTo>
                    <a:pt x="4108" y="12023"/>
                  </a:lnTo>
                  <a:lnTo>
                    <a:pt x="4108" y="10919"/>
                  </a:lnTo>
                  <a:close/>
                  <a:moveTo>
                    <a:pt x="2692" y="10919"/>
                  </a:moveTo>
                  <a:lnTo>
                    <a:pt x="3798" y="10919"/>
                  </a:lnTo>
                  <a:lnTo>
                    <a:pt x="3798" y="12023"/>
                  </a:lnTo>
                  <a:lnTo>
                    <a:pt x="2692" y="12023"/>
                  </a:lnTo>
                  <a:lnTo>
                    <a:pt x="2692" y="10919"/>
                  </a:lnTo>
                  <a:close/>
                  <a:moveTo>
                    <a:pt x="1277" y="10919"/>
                  </a:moveTo>
                  <a:lnTo>
                    <a:pt x="2383" y="10919"/>
                  </a:lnTo>
                  <a:lnTo>
                    <a:pt x="2383" y="12023"/>
                  </a:lnTo>
                  <a:lnTo>
                    <a:pt x="1277" y="12023"/>
                  </a:lnTo>
                  <a:lnTo>
                    <a:pt x="1277" y="10919"/>
                  </a:lnTo>
                  <a:close/>
                  <a:moveTo>
                    <a:pt x="5523" y="12419"/>
                  </a:moveTo>
                  <a:lnTo>
                    <a:pt x="6628" y="12419"/>
                  </a:lnTo>
                  <a:lnTo>
                    <a:pt x="6628" y="13523"/>
                  </a:lnTo>
                  <a:lnTo>
                    <a:pt x="5523" y="13523"/>
                  </a:lnTo>
                  <a:lnTo>
                    <a:pt x="5523" y="12419"/>
                  </a:lnTo>
                  <a:close/>
                  <a:moveTo>
                    <a:pt x="4108" y="12419"/>
                  </a:moveTo>
                  <a:lnTo>
                    <a:pt x="5213" y="12419"/>
                  </a:lnTo>
                  <a:lnTo>
                    <a:pt x="5213" y="13523"/>
                  </a:lnTo>
                  <a:lnTo>
                    <a:pt x="4108" y="13523"/>
                  </a:lnTo>
                  <a:lnTo>
                    <a:pt x="4108" y="12419"/>
                  </a:lnTo>
                  <a:close/>
                  <a:moveTo>
                    <a:pt x="2692" y="12419"/>
                  </a:moveTo>
                  <a:lnTo>
                    <a:pt x="3798" y="12419"/>
                  </a:lnTo>
                  <a:lnTo>
                    <a:pt x="3798" y="13523"/>
                  </a:lnTo>
                  <a:lnTo>
                    <a:pt x="2692" y="13523"/>
                  </a:lnTo>
                  <a:lnTo>
                    <a:pt x="2692" y="12419"/>
                  </a:lnTo>
                  <a:close/>
                  <a:moveTo>
                    <a:pt x="8086" y="1911"/>
                  </a:moveTo>
                  <a:lnTo>
                    <a:pt x="9191" y="1911"/>
                  </a:lnTo>
                  <a:lnTo>
                    <a:pt x="9191" y="3015"/>
                  </a:lnTo>
                  <a:lnTo>
                    <a:pt x="8086" y="3015"/>
                  </a:lnTo>
                  <a:lnTo>
                    <a:pt x="8086" y="1911"/>
                  </a:lnTo>
                  <a:close/>
                  <a:moveTo>
                    <a:pt x="8086" y="12419"/>
                  </a:moveTo>
                  <a:lnTo>
                    <a:pt x="9191" y="12419"/>
                  </a:lnTo>
                  <a:lnTo>
                    <a:pt x="9191" y="13523"/>
                  </a:lnTo>
                  <a:lnTo>
                    <a:pt x="8086" y="13523"/>
                  </a:lnTo>
                  <a:lnTo>
                    <a:pt x="8086" y="12419"/>
                  </a:lnTo>
                  <a:close/>
                  <a:moveTo>
                    <a:pt x="9500" y="12419"/>
                  </a:moveTo>
                  <a:lnTo>
                    <a:pt x="10606" y="12419"/>
                  </a:lnTo>
                  <a:lnTo>
                    <a:pt x="10606" y="13523"/>
                  </a:lnTo>
                  <a:lnTo>
                    <a:pt x="9500" y="13523"/>
                  </a:lnTo>
                  <a:lnTo>
                    <a:pt x="9500" y="12419"/>
                  </a:lnTo>
                  <a:close/>
                  <a:moveTo>
                    <a:pt x="10915" y="12419"/>
                  </a:moveTo>
                  <a:lnTo>
                    <a:pt x="12021" y="12419"/>
                  </a:lnTo>
                  <a:lnTo>
                    <a:pt x="12021" y="13523"/>
                  </a:lnTo>
                  <a:lnTo>
                    <a:pt x="10915" y="13523"/>
                  </a:lnTo>
                  <a:lnTo>
                    <a:pt x="10915" y="12419"/>
                  </a:lnTo>
                  <a:close/>
                  <a:moveTo>
                    <a:pt x="12331" y="12419"/>
                  </a:moveTo>
                  <a:lnTo>
                    <a:pt x="13436" y="12419"/>
                  </a:lnTo>
                  <a:lnTo>
                    <a:pt x="13436" y="13523"/>
                  </a:lnTo>
                  <a:lnTo>
                    <a:pt x="12331" y="13523"/>
                  </a:lnTo>
                  <a:lnTo>
                    <a:pt x="12331" y="12419"/>
                  </a:lnTo>
                  <a:close/>
                  <a:moveTo>
                    <a:pt x="8086" y="10919"/>
                  </a:moveTo>
                  <a:lnTo>
                    <a:pt x="9191" y="10919"/>
                  </a:lnTo>
                  <a:lnTo>
                    <a:pt x="9191" y="12023"/>
                  </a:lnTo>
                  <a:lnTo>
                    <a:pt x="8086" y="12023"/>
                  </a:lnTo>
                  <a:lnTo>
                    <a:pt x="8086" y="10919"/>
                  </a:lnTo>
                  <a:close/>
                  <a:moveTo>
                    <a:pt x="9500" y="10919"/>
                  </a:moveTo>
                  <a:lnTo>
                    <a:pt x="10606" y="10919"/>
                  </a:lnTo>
                  <a:lnTo>
                    <a:pt x="10606" y="12023"/>
                  </a:lnTo>
                  <a:lnTo>
                    <a:pt x="9500" y="12023"/>
                  </a:lnTo>
                  <a:lnTo>
                    <a:pt x="9500" y="10919"/>
                  </a:lnTo>
                  <a:close/>
                  <a:moveTo>
                    <a:pt x="10915" y="10919"/>
                  </a:moveTo>
                  <a:lnTo>
                    <a:pt x="12021" y="10919"/>
                  </a:lnTo>
                  <a:lnTo>
                    <a:pt x="12021" y="12023"/>
                  </a:lnTo>
                  <a:lnTo>
                    <a:pt x="10915" y="12023"/>
                  </a:lnTo>
                  <a:lnTo>
                    <a:pt x="10915" y="10919"/>
                  </a:lnTo>
                  <a:close/>
                  <a:moveTo>
                    <a:pt x="12331" y="10919"/>
                  </a:moveTo>
                  <a:lnTo>
                    <a:pt x="13436" y="10919"/>
                  </a:lnTo>
                  <a:lnTo>
                    <a:pt x="13436" y="12023"/>
                  </a:lnTo>
                  <a:lnTo>
                    <a:pt x="12331" y="12023"/>
                  </a:lnTo>
                  <a:lnTo>
                    <a:pt x="12331" y="10919"/>
                  </a:lnTo>
                  <a:close/>
                  <a:moveTo>
                    <a:pt x="8086" y="9417"/>
                  </a:moveTo>
                  <a:lnTo>
                    <a:pt x="9191" y="9417"/>
                  </a:lnTo>
                  <a:lnTo>
                    <a:pt x="9191" y="10521"/>
                  </a:lnTo>
                  <a:lnTo>
                    <a:pt x="8086" y="10521"/>
                  </a:lnTo>
                  <a:lnTo>
                    <a:pt x="8086" y="9417"/>
                  </a:lnTo>
                  <a:close/>
                  <a:moveTo>
                    <a:pt x="9500" y="9417"/>
                  </a:moveTo>
                  <a:lnTo>
                    <a:pt x="10606" y="9417"/>
                  </a:lnTo>
                  <a:lnTo>
                    <a:pt x="10606" y="10521"/>
                  </a:lnTo>
                  <a:lnTo>
                    <a:pt x="9500" y="10521"/>
                  </a:lnTo>
                  <a:lnTo>
                    <a:pt x="9500" y="9417"/>
                  </a:lnTo>
                  <a:close/>
                  <a:moveTo>
                    <a:pt x="10915" y="9417"/>
                  </a:moveTo>
                  <a:lnTo>
                    <a:pt x="12021" y="9417"/>
                  </a:lnTo>
                  <a:lnTo>
                    <a:pt x="12021" y="10521"/>
                  </a:lnTo>
                  <a:lnTo>
                    <a:pt x="10915" y="10521"/>
                  </a:lnTo>
                  <a:lnTo>
                    <a:pt x="10915" y="9417"/>
                  </a:lnTo>
                  <a:close/>
                  <a:moveTo>
                    <a:pt x="12331" y="9417"/>
                  </a:moveTo>
                  <a:lnTo>
                    <a:pt x="13436" y="9417"/>
                  </a:lnTo>
                  <a:lnTo>
                    <a:pt x="13436" y="10521"/>
                  </a:lnTo>
                  <a:lnTo>
                    <a:pt x="12331" y="10521"/>
                  </a:lnTo>
                  <a:lnTo>
                    <a:pt x="12331" y="9417"/>
                  </a:lnTo>
                  <a:close/>
                  <a:moveTo>
                    <a:pt x="8086" y="7916"/>
                  </a:moveTo>
                  <a:lnTo>
                    <a:pt x="9191" y="7916"/>
                  </a:lnTo>
                  <a:lnTo>
                    <a:pt x="9191" y="9020"/>
                  </a:lnTo>
                  <a:lnTo>
                    <a:pt x="8086" y="9020"/>
                  </a:lnTo>
                  <a:lnTo>
                    <a:pt x="8086" y="7916"/>
                  </a:lnTo>
                  <a:close/>
                  <a:moveTo>
                    <a:pt x="9500" y="7916"/>
                  </a:moveTo>
                  <a:lnTo>
                    <a:pt x="10606" y="7916"/>
                  </a:lnTo>
                  <a:lnTo>
                    <a:pt x="10606" y="9020"/>
                  </a:lnTo>
                  <a:lnTo>
                    <a:pt x="9500" y="9020"/>
                  </a:lnTo>
                  <a:lnTo>
                    <a:pt x="9500" y="7916"/>
                  </a:lnTo>
                  <a:close/>
                  <a:moveTo>
                    <a:pt x="10915" y="7916"/>
                  </a:moveTo>
                  <a:lnTo>
                    <a:pt x="12021" y="7916"/>
                  </a:lnTo>
                  <a:lnTo>
                    <a:pt x="12021" y="9020"/>
                  </a:lnTo>
                  <a:lnTo>
                    <a:pt x="10915" y="9020"/>
                  </a:lnTo>
                  <a:lnTo>
                    <a:pt x="10915" y="7916"/>
                  </a:lnTo>
                  <a:close/>
                  <a:moveTo>
                    <a:pt x="12331" y="7916"/>
                  </a:moveTo>
                  <a:lnTo>
                    <a:pt x="13436" y="7916"/>
                  </a:lnTo>
                  <a:lnTo>
                    <a:pt x="13436" y="9020"/>
                  </a:lnTo>
                  <a:lnTo>
                    <a:pt x="12331" y="9020"/>
                  </a:lnTo>
                  <a:lnTo>
                    <a:pt x="12331" y="7916"/>
                  </a:lnTo>
                  <a:close/>
                  <a:moveTo>
                    <a:pt x="8086" y="6414"/>
                  </a:moveTo>
                  <a:lnTo>
                    <a:pt x="9191" y="6414"/>
                  </a:lnTo>
                  <a:lnTo>
                    <a:pt x="9191" y="7518"/>
                  </a:lnTo>
                  <a:lnTo>
                    <a:pt x="8086" y="7518"/>
                  </a:lnTo>
                  <a:lnTo>
                    <a:pt x="8086" y="6414"/>
                  </a:lnTo>
                  <a:close/>
                  <a:moveTo>
                    <a:pt x="9500" y="6414"/>
                  </a:moveTo>
                  <a:lnTo>
                    <a:pt x="10606" y="6414"/>
                  </a:lnTo>
                  <a:lnTo>
                    <a:pt x="10606" y="7518"/>
                  </a:lnTo>
                  <a:lnTo>
                    <a:pt x="9500" y="7518"/>
                  </a:lnTo>
                  <a:lnTo>
                    <a:pt x="9500" y="6414"/>
                  </a:lnTo>
                  <a:close/>
                  <a:moveTo>
                    <a:pt x="10915" y="6414"/>
                  </a:moveTo>
                  <a:lnTo>
                    <a:pt x="12021" y="6414"/>
                  </a:lnTo>
                  <a:lnTo>
                    <a:pt x="12021" y="7518"/>
                  </a:lnTo>
                  <a:lnTo>
                    <a:pt x="10915" y="7518"/>
                  </a:lnTo>
                  <a:lnTo>
                    <a:pt x="10915" y="6414"/>
                  </a:lnTo>
                  <a:close/>
                  <a:moveTo>
                    <a:pt x="12331" y="6414"/>
                  </a:moveTo>
                  <a:lnTo>
                    <a:pt x="13436" y="6414"/>
                  </a:lnTo>
                  <a:lnTo>
                    <a:pt x="13436" y="7518"/>
                  </a:lnTo>
                  <a:lnTo>
                    <a:pt x="12331" y="7518"/>
                  </a:lnTo>
                  <a:lnTo>
                    <a:pt x="12331" y="6414"/>
                  </a:lnTo>
                  <a:close/>
                  <a:moveTo>
                    <a:pt x="8086" y="4914"/>
                  </a:moveTo>
                  <a:lnTo>
                    <a:pt x="9191" y="4914"/>
                  </a:lnTo>
                  <a:lnTo>
                    <a:pt x="9191" y="6018"/>
                  </a:lnTo>
                  <a:lnTo>
                    <a:pt x="8086" y="6018"/>
                  </a:lnTo>
                  <a:lnTo>
                    <a:pt x="8086" y="4914"/>
                  </a:lnTo>
                  <a:close/>
                  <a:moveTo>
                    <a:pt x="9500" y="4914"/>
                  </a:moveTo>
                  <a:lnTo>
                    <a:pt x="10606" y="4914"/>
                  </a:lnTo>
                  <a:lnTo>
                    <a:pt x="10606" y="6018"/>
                  </a:lnTo>
                  <a:lnTo>
                    <a:pt x="9500" y="6018"/>
                  </a:lnTo>
                  <a:lnTo>
                    <a:pt x="9500" y="4914"/>
                  </a:lnTo>
                  <a:close/>
                  <a:moveTo>
                    <a:pt x="10915" y="4914"/>
                  </a:moveTo>
                  <a:lnTo>
                    <a:pt x="12021" y="4914"/>
                  </a:lnTo>
                  <a:lnTo>
                    <a:pt x="12021" y="6018"/>
                  </a:lnTo>
                  <a:lnTo>
                    <a:pt x="10915" y="6018"/>
                  </a:lnTo>
                  <a:lnTo>
                    <a:pt x="10915" y="4914"/>
                  </a:lnTo>
                  <a:close/>
                  <a:moveTo>
                    <a:pt x="12331" y="4914"/>
                  </a:moveTo>
                  <a:lnTo>
                    <a:pt x="13436" y="4914"/>
                  </a:lnTo>
                  <a:lnTo>
                    <a:pt x="13436" y="6018"/>
                  </a:lnTo>
                  <a:lnTo>
                    <a:pt x="12331" y="6018"/>
                  </a:lnTo>
                  <a:lnTo>
                    <a:pt x="12331" y="4914"/>
                  </a:lnTo>
                  <a:close/>
                  <a:moveTo>
                    <a:pt x="8086" y="3413"/>
                  </a:moveTo>
                  <a:lnTo>
                    <a:pt x="9191" y="3413"/>
                  </a:lnTo>
                  <a:lnTo>
                    <a:pt x="9191" y="4516"/>
                  </a:lnTo>
                  <a:lnTo>
                    <a:pt x="8086" y="4516"/>
                  </a:lnTo>
                  <a:lnTo>
                    <a:pt x="8086" y="3413"/>
                  </a:lnTo>
                  <a:close/>
                  <a:moveTo>
                    <a:pt x="9500" y="3413"/>
                  </a:moveTo>
                  <a:lnTo>
                    <a:pt x="10606" y="3413"/>
                  </a:lnTo>
                  <a:lnTo>
                    <a:pt x="10606" y="4516"/>
                  </a:lnTo>
                  <a:lnTo>
                    <a:pt x="9500" y="4516"/>
                  </a:lnTo>
                  <a:lnTo>
                    <a:pt x="9500" y="3413"/>
                  </a:lnTo>
                  <a:close/>
                  <a:moveTo>
                    <a:pt x="10915" y="3413"/>
                  </a:moveTo>
                  <a:lnTo>
                    <a:pt x="12021" y="3413"/>
                  </a:lnTo>
                  <a:lnTo>
                    <a:pt x="12021" y="4516"/>
                  </a:lnTo>
                  <a:lnTo>
                    <a:pt x="10915" y="4516"/>
                  </a:lnTo>
                  <a:lnTo>
                    <a:pt x="10915" y="3413"/>
                  </a:lnTo>
                  <a:close/>
                  <a:moveTo>
                    <a:pt x="9500" y="1911"/>
                  </a:moveTo>
                  <a:lnTo>
                    <a:pt x="10606" y="1911"/>
                  </a:lnTo>
                  <a:lnTo>
                    <a:pt x="10606" y="3015"/>
                  </a:lnTo>
                  <a:lnTo>
                    <a:pt x="9500" y="3015"/>
                  </a:lnTo>
                  <a:lnTo>
                    <a:pt x="9500" y="1911"/>
                  </a:lnTo>
                  <a:close/>
                  <a:moveTo>
                    <a:pt x="10915" y="1911"/>
                  </a:moveTo>
                  <a:lnTo>
                    <a:pt x="12021" y="1911"/>
                  </a:lnTo>
                  <a:lnTo>
                    <a:pt x="12021" y="3015"/>
                  </a:lnTo>
                  <a:lnTo>
                    <a:pt x="10915" y="3015"/>
                  </a:lnTo>
                  <a:lnTo>
                    <a:pt x="10915" y="1911"/>
                  </a:lnTo>
                  <a:close/>
                  <a:moveTo>
                    <a:pt x="12331" y="1911"/>
                  </a:moveTo>
                  <a:lnTo>
                    <a:pt x="13436" y="1911"/>
                  </a:lnTo>
                  <a:lnTo>
                    <a:pt x="13436" y="3015"/>
                  </a:lnTo>
                  <a:lnTo>
                    <a:pt x="12331" y="3015"/>
                  </a:lnTo>
                  <a:lnTo>
                    <a:pt x="12331" y="1911"/>
                  </a:lnTo>
                  <a:close/>
                  <a:moveTo>
                    <a:pt x="12331" y="3413"/>
                  </a:moveTo>
                  <a:lnTo>
                    <a:pt x="13436" y="3413"/>
                  </a:lnTo>
                  <a:lnTo>
                    <a:pt x="13436" y="4516"/>
                  </a:lnTo>
                  <a:lnTo>
                    <a:pt x="12331" y="4516"/>
                  </a:lnTo>
                  <a:lnTo>
                    <a:pt x="12331" y="3413"/>
                  </a:lnTo>
                  <a:close/>
                </a:path>
              </a:pathLst>
            </a:custGeom>
            <a:solidFill>
              <a:schemeClr val="bg1"/>
            </a:solidFill>
            <a:ln>
              <a:noFill/>
            </a:ln>
            <a:effectLst>
              <a:reflection blurRad="6350" stA="50000" endA="300" endPos="55500" dist="50800" dir="5400000" sy="-100000" algn="bl" rotWithShape="0"/>
            </a:effectLst>
          </p:spPr>
          <p:txBody>
            <a:bodyPr vert="horz" wrap="square" lIns="68562" tIns="34281" rIns="68562" bIns="34281" numCol="1" anchor="t" anchorCtr="0" compatLnSpc="1">
              <a:prstTxWarp prst="textNoShape">
                <a:avLst/>
              </a:prstTxWarp>
            </a:bodyPr>
            <a:lstStyle/>
            <a:p>
              <a:pPr indent="-179972" algn="ctr" defTabSz="685617">
                <a:lnSpc>
                  <a:spcPts val="2799"/>
                </a:lnSpc>
                <a:buFont typeface="Arial" pitchFamily="34" charset="0"/>
                <a:buChar char="•"/>
              </a:pPr>
              <a:endParaRPr lang="zh-CN" altLang="en-US" sz="2999" kern="0">
                <a:cs typeface="Arial" charset="0"/>
              </a:endParaRPr>
            </a:p>
          </p:txBody>
        </p:sp>
        <p:grpSp>
          <p:nvGrpSpPr>
            <p:cNvPr id="22" name="组合 74"/>
            <p:cNvGrpSpPr/>
            <p:nvPr/>
          </p:nvGrpSpPr>
          <p:grpSpPr>
            <a:xfrm>
              <a:off x="3050819" y="2595841"/>
              <a:ext cx="933826" cy="1254962"/>
              <a:chOff x="-1146175" y="2979738"/>
              <a:chExt cx="701675" cy="942975"/>
            </a:xfrm>
            <a:grpFill/>
          </p:grpSpPr>
          <p:sp>
            <p:nvSpPr>
              <p:cNvPr id="23" name="Freeform 14"/>
              <p:cNvSpPr>
                <a:spLocks noEditPoints="1"/>
              </p:cNvSpPr>
              <p:nvPr/>
            </p:nvSpPr>
            <p:spPr bwMode="auto">
              <a:xfrm>
                <a:off x="-744538" y="3440113"/>
                <a:ext cx="300038" cy="482600"/>
              </a:xfrm>
              <a:custGeom>
                <a:avLst/>
                <a:gdLst/>
                <a:ahLst/>
                <a:cxnLst>
                  <a:cxn ang="0">
                    <a:pos x="310" y="0"/>
                  </a:cxn>
                  <a:cxn ang="0">
                    <a:pos x="0" y="542"/>
                  </a:cxn>
                  <a:cxn ang="0">
                    <a:pos x="154" y="8057"/>
                  </a:cxn>
                  <a:cxn ang="0">
                    <a:pos x="3022" y="8212"/>
                  </a:cxn>
                  <a:cxn ang="0">
                    <a:pos x="3254" y="6430"/>
                  </a:cxn>
                  <a:cxn ang="0">
                    <a:pos x="4262" y="6740"/>
                  </a:cxn>
                  <a:cxn ang="0">
                    <a:pos x="4804" y="8212"/>
                  </a:cxn>
                  <a:cxn ang="0">
                    <a:pos x="5114" y="7670"/>
                  </a:cxn>
                  <a:cxn ang="0">
                    <a:pos x="4959" y="154"/>
                  </a:cxn>
                  <a:cxn ang="0">
                    <a:pos x="2169" y="6972"/>
                  </a:cxn>
                  <a:cxn ang="0">
                    <a:pos x="1162" y="7205"/>
                  </a:cxn>
                  <a:cxn ang="0">
                    <a:pos x="929" y="6662"/>
                  </a:cxn>
                  <a:cxn ang="0">
                    <a:pos x="1937" y="6430"/>
                  </a:cxn>
                  <a:cxn ang="0">
                    <a:pos x="2169" y="6972"/>
                  </a:cxn>
                  <a:cxn ang="0">
                    <a:pos x="1937" y="5810"/>
                  </a:cxn>
                  <a:cxn ang="0">
                    <a:pos x="929" y="5578"/>
                  </a:cxn>
                  <a:cxn ang="0">
                    <a:pos x="1162" y="5035"/>
                  </a:cxn>
                  <a:cxn ang="0">
                    <a:pos x="2169" y="5268"/>
                  </a:cxn>
                  <a:cxn ang="0">
                    <a:pos x="2092" y="4338"/>
                  </a:cxn>
                  <a:cxn ang="0">
                    <a:pos x="1007" y="4338"/>
                  </a:cxn>
                  <a:cxn ang="0">
                    <a:pos x="1007" y="3718"/>
                  </a:cxn>
                  <a:cxn ang="0">
                    <a:pos x="2092" y="3718"/>
                  </a:cxn>
                  <a:cxn ang="0">
                    <a:pos x="2169" y="2866"/>
                  </a:cxn>
                  <a:cxn ang="0">
                    <a:pos x="1162" y="3099"/>
                  </a:cxn>
                  <a:cxn ang="0">
                    <a:pos x="929" y="2556"/>
                  </a:cxn>
                  <a:cxn ang="0">
                    <a:pos x="1937" y="2324"/>
                  </a:cxn>
                  <a:cxn ang="0">
                    <a:pos x="2169" y="2866"/>
                  </a:cxn>
                  <a:cxn ang="0">
                    <a:pos x="1937" y="1704"/>
                  </a:cxn>
                  <a:cxn ang="0">
                    <a:pos x="929" y="1471"/>
                  </a:cxn>
                  <a:cxn ang="0">
                    <a:pos x="1162" y="929"/>
                  </a:cxn>
                  <a:cxn ang="0">
                    <a:pos x="2169" y="1161"/>
                  </a:cxn>
                  <a:cxn ang="0">
                    <a:pos x="4106" y="5733"/>
                  </a:cxn>
                  <a:cxn ang="0">
                    <a:pos x="3022" y="5733"/>
                  </a:cxn>
                  <a:cxn ang="0">
                    <a:pos x="3022" y="5113"/>
                  </a:cxn>
                  <a:cxn ang="0">
                    <a:pos x="4106" y="5113"/>
                  </a:cxn>
                  <a:cxn ang="0">
                    <a:pos x="4185" y="4183"/>
                  </a:cxn>
                  <a:cxn ang="0">
                    <a:pos x="3177" y="4416"/>
                  </a:cxn>
                  <a:cxn ang="0">
                    <a:pos x="2944" y="3873"/>
                  </a:cxn>
                  <a:cxn ang="0">
                    <a:pos x="3952" y="3641"/>
                  </a:cxn>
                  <a:cxn ang="0">
                    <a:pos x="4185" y="4183"/>
                  </a:cxn>
                  <a:cxn ang="0">
                    <a:pos x="3952" y="3099"/>
                  </a:cxn>
                  <a:cxn ang="0">
                    <a:pos x="2944" y="2866"/>
                  </a:cxn>
                  <a:cxn ang="0">
                    <a:pos x="3177" y="2324"/>
                  </a:cxn>
                  <a:cxn ang="0">
                    <a:pos x="4185" y="2556"/>
                  </a:cxn>
                  <a:cxn ang="0">
                    <a:pos x="4106" y="1626"/>
                  </a:cxn>
                  <a:cxn ang="0">
                    <a:pos x="3022" y="1626"/>
                  </a:cxn>
                  <a:cxn ang="0">
                    <a:pos x="3022" y="1007"/>
                  </a:cxn>
                  <a:cxn ang="0">
                    <a:pos x="4106" y="1007"/>
                  </a:cxn>
                </a:cxnLst>
                <a:rect l="0" t="0" r="r" b="b"/>
                <a:pathLst>
                  <a:path w="5114" h="8212">
                    <a:moveTo>
                      <a:pt x="4572" y="0"/>
                    </a:moveTo>
                    <a:lnTo>
                      <a:pt x="542" y="0"/>
                    </a:lnTo>
                    <a:lnTo>
                      <a:pt x="310" y="0"/>
                    </a:lnTo>
                    <a:lnTo>
                      <a:pt x="154" y="154"/>
                    </a:lnTo>
                    <a:lnTo>
                      <a:pt x="0" y="309"/>
                    </a:lnTo>
                    <a:lnTo>
                      <a:pt x="0" y="542"/>
                    </a:lnTo>
                    <a:lnTo>
                      <a:pt x="0" y="7670"/>
                    </a:lnTo>
                    <a:lnTo>
                      <a:pt x="0" y="7902"/>
                    </a:lnTo>
                    <a:lnTo>
                      <a:pt x="154" y="8057"/>
                    </a:lnTo>
                    <a:lnTo>
                      <a:pt x="310" y="8212"/>
                    </a:lnTo>
                    <a:lnTo>
                      <a:pt x="542" y="8212"/>
                    </a:lnTo>
                    <a:lnTo>
                      <a:pt x="3022" y="8212"/>
                    </a:lnTo>
                    <a:lnTo>
                      <a:pt x="3022" y="6740"/>
                    </a:lnTo>
                    <a:lnTo>
                      <a:pt x="3099" y="6508"/>
                    </a:lnTo>
                    <a:lnTo>
                      <a:pt x="3254" y="6430"/>
                    </a:lnTo>
                    <a:lnTo>
                      <a:pt x="4029" y="6430"/>
                    </a:lnTo>
                    <a:lnTo>
                      <a:pt x="4185" y="6508"/>
                    </a:lnTo>
                    <a:lnTo>
                      <a:pt x="4262" y="6740"/>
                    </a:lnTo>
                    <a:lnTo>
                      <a:pt x="4262" y="8212"/>
                    </a:lnTo>
                    <a:lnTo>
                      <a:pt x="4572" y="8212"/>
                    </a:lnTo>
                    <a:lnTo>
                      <a:pt x="4804" y="8212"/>
                    </a:lnTo>
                    <a:lnTo>
                      <a:pt x="4959" y="8057"/>
                    </a:lnTo>
                    <a:lnTo>
                      <a:pt x="5114" y="7902"/>
                    </a:lnTo>
                    <a:lnTo>
                      <a:pt x="5114" y="7670"/>
                    </a:lnTo>
                    <a:lnTo>
                      <a:pt x="5114" y="542"/>
                    </a:lnTo>
                    <a:lnTo>
                      <a:pt x="5114" y="309"/>
                    </a:lnTo>
                    <a:lnTo>
                      <a:pt x="4959" y="154"/>
                    </a:lnTo>
                    <a:lnTo>
                      <a:pt x="4804" y="0"/>
                    </a:lnTo>
                    <a:lnTo>
                      <a:pt x="4572" y="0"/>
                    </a:lnTo>
                    <a:close/>
                    <a:moveTo>
                      <a:pt x="2169" y="6972"/>
                    </a:moveTo>
                    <a:lnTo>
                      <a:pt x="2092" y="7127"/>
                    </a:lnTo>
                    <a:lnTo>
                      <a:pt x="1937" y="7205"/>
                    </a:lnTo>
                    <a:lnTo>
                      <a:pt x="1162" y="7205"/>
                    </a:lnTo>
                    <a:lnTo>
                      <a:pt x="1007" y="7127"/>
                    </a:lnTo>
                    <a:lnTo>
                      <a:pt x="929" y="6972"/>
                    </a:lnTo>
                    <a:lnTo>
                      <a:pt x="929" y="6662"/>
                    </a:lnTo>
                    <a:lnTo>
                      <a:pt x="1007" y="6508"/>
                    </a:lnTo>
                    <a:lnTo>
                      <a:pt x="1162" y="6430"/>
                    </a:lnTo>
                    <a:lnTo>
                      <a:pt x="1937" y="6430"/>
                    </a:lnTo>
                    <a:lnTo>
                      <a:pt x="2092" y="6508"/>
                    </a:lnTo>
                    <a:lnTo>
                      <a:pt x="2169" y="6662"/>
                    </a:lnTo>
                    <a:lnTo>
                      <a:pt x="2169" y="6972"/>
                    </a:lnTo>
                    <a:close/>
                    <a:moveTo>
                      <a:pt x="2169" y="5578"/>
                    </a:moveTo>
                    <a:lnTo>
                      <a:pt x="2092" y="5733"/>
                    </a:lnTo>
                    <a:lnTo>
                      <a:pt x="1937" y="5810"/>
                    </a:lnTo>
                    <a:lnTo>
                      <a:pt x="1162" y="5810"/>
                    </a:lnTo>
                    <a:lnTo>
                      <a:pt x="1007" y="5733"/>
                    </a:lnTo>
                    <a:lnTo>
                      <a:pt x="929" y="5578"/>
                    </a:lnTo>
                    <a:lnTo>
                      <a:pt x="929" y="5268"/>
                    </a:lnTo>
                    <a:lnTo>
                      <a:pt x="1007" y="5113"/>
                    </a:lnTo>
                    <a:lnTo>
                      <a:pt x="1162" y="5035"/>
                    </a:lnTo>
                    <a:lnTo>
                      <a:pt x="1937" y="5035"/>
                    </a:lnTo>
                    <a:lnTo>
                      <a:pt x="2092" y="5113"/>
                    </a:lnTo>
                    <a:lnTo>
                      <a:pt x="2169" y="5268"/>
                    </a:lnTo>
                    <a:lnTo>
                      <a:pt x="2169" y="5578"/>
                    </a:lnTo>
                    <a:close/>
                    <a:moveTo>
                      <a:pt x="2169" y="4183"/>
                    </a:moveTo>
                    <a:lnTo>
                      <a:pt x="2092" y="4338"/>
                    </a:lnTo>
                    <a:lnTo>
                      <a:pt x="1937" y="4416"/>
                    </a:lnTo>
                    <a:lnTo>
                      <a:pt x="1162" y="4416"/>
                    </a:lnTo>
                    <a:lnTo>
                      <a:pt x="1007" y="4338"/>
                    </a:lnTo>
                    <a:lnTo>
                      <a:pt x="929" y="4183"/>
                    </a:lnTo>
                    <a:lnTo>
                      <a:pt x="929" y="3873"/>
                    </a:lnTo>
                    <a:lnTo>
                      <a:pt x="1007" y="3718"/>
                    </a:lnTo>
                    <a:lnTo>
                      <a:pt x="1162" y="3641"/>
                    </a:lnTo>
                    <a:lnTo>
                      <a:pt x="1937" y="3641"/>
                    </a:lnTo>
                    <a:lnTo>
                      <a:pt x="2092" y="3718"/>
                    </a:lnTo>
                    <a:lnTo>
                      <a:pt x="2169" y="3873"/>
                    </a:lnTo>
                    <a:lnTo>
                      <a:pt x="2169" y="4183"/>
                    </a:lnTo>
                    <a:close/>
                    <a:moveTo>
                      <a:pt x="2169" y="2866"/>
                    </a:moveTo>
                    <a:lnTo>
                      <a:pt x="2092" y="3021"/>
                    </a:lnTo>
                    <a:lnTo>
                      <a:pt x="1937" y="3099"/>
                    </a:lnTo>
                    <a:lnTo>
                      <a:pt x="1162" y="3099"/>
                    </a:lnTo>
                    <a:lnTo>
                      <a:pt x="1007" y="3021"/>
                    </a:lnTo>
                    <a:lnTo>
                      <a:pt x="929" y="2866"/>
                    </a:lnTo>
                    <a:lnTo>
                      <a:pt x="929" y="2556"/>
                    </a:lnTo>
                    <a:lnTo>
                      <a:pt x="1007" y="2401"/>
                    </a:lnTo>
                    <a:lnTo>
                      <a:pt x="1162" y="2324"/>
                    </a:lnTo>
                    <a:lnTo>
                      <a:pt x="1937" y="2324"/>
                    </a:lnTo>
                    <a:lnTo>
                      <a:pt x="2092" y="2401"/>
                    </a:lnTo>
                    <a:lnTo>
                      <a:pt x="2169" y="2556"/>
                    </a:lnTo>
                    <a:lnTo>
                      <a:pt x="2169" y="2866"/>
                    </a:lnTo>
                    <a:close/>
                    <a:moveTo>
                      <a:pt x="2169" y="1471"/>
                    </a:moveTo>
                    <a:lnTo>
                      <a:pt x="2092" y="1626"/>
                    </a:lnTo>
                    <a:lnTo>
                      <a:pt x="1937" y="1704"/>
                    </a:lnTo>
                    <a:lnTo>
                      <a:pt x="1162" y="1704"/>
                    </a:lnTo>
                    <a:lnTo>
                      <a:pt x="1007" y="1626"/>
                    </a:lnTo>
                    <a:lnTo>
                      <a:pt x="929" y="1471"/>
                    </a:lnTo>
                    <a:lnTo>
                      <a:pt x="929" y="1161"/>
                    </a:lnTo>
                    <a:lnTo>
                      <a:pt x="1007" y="1007"/>
                    </a:lnTo>
                    <a:lnTo>
                      <a:pt x="1162" y="929"/>
                    </a:lnTo>
                    <a:lnTo>
                      <a:pt x="1937" y="929"/>
                    </a:lnTo>
                    <a:lnTo>
                      <a:pt x="2092" y="1007"/>
                    </a:lnTo>
                    <a:lnTo>
                      <a:pt x="2169" y="1161"/>
                    </a:lnTo>
                    <a:lnTo>
                      <a:pt x="2169" y="1471"/>
                    </a:lnTo>
                    <a:close/>
                    <a:moveTo>
                      <a:pt x="4185" y="5578"/>
                    </a:moveTo>
                    <a:lnTo>
                      <a:pt x="4106" y="5733"/>
                    </a:lnTo>
                    <a:lnTo>
                      <a:pt x="3952" y="5810"/>
                    </a:lnTo>
                    <a:lnTo>
                      <a:pt x="3177" y="5810"/>
                    </a:lnTo>
                    <a:lnTo>
                      <a:pt x="3022" y="5733"/>
                    </a:lnTo>
                    <a:lnTo>
                      <a:pt x="2944" y="5578"/>
                    </a:lnTo>
                    <a:lnTo>
                      <a:pt x="2944" y="5268"/>
                    </a:lnTo>
                    <a:lnTo>
                      <a:pt x="3022" y="5113"/>
                    </a:lnTo>
                    <a:lnTo>
                      <a:pt x="3177" y="5035"/>
                    </a:lnTo>
                    <a:lnTo>
                      <a:pt x="3952" y="5035"/>
                    </a:lnTo>
                    <a:lnTo>
                      <a:pt x="4106" y="5113"/>
                    </a:lnTo>
                    <a:lnTo>
                      <a:pt x="4185" y="5268"/>
                    </a:lnTo>
                    <a:lnTo>
                      <a:pt x="4185" y="5578"/>
                    </a:lnTo>
                    <a:close/>
                    <a:moveTo>
                      <a:pt x="4185" y="4183"/>
                    </a:moveTo>
                    <a:lnTo>
                      <a:pt x="4106" y="4338"/>
                    </a:lnTo>
                    <a:lnTo>
                      <a:pt x="3952" y="4416"/>
                    </a:lnTo>
                    <a:lnTo>
                      <a:pt x="3177" y="4416"/>
                    </a:lnTo>
                    <a:lnTo>
                      <a:pt x="3022" y="4338"/>
                    </a:lnTo>
                    <a:lnTo>
                      <a:pt x="2944" y="4183"/>
                    </a:lnTo>
                    <a:lnTo>
                      <a:pt x="2944" y="3873"/>
                    </a:lnTo>
                    <a:lnTo>
                      <a:pt x="3022" y="3718"/>
                    </a:lnTo>
                    <a:lnTo>
                      <a:pt x="3177" y="3641"/>
                    </a:lnTo>
                    <a:lnTo>
                      <a:pt x="3952" y="3641"/>
                    </a:lnTo>
                    <a:lnTo>
                      <a:pt x="4106" y="3718"/>
                    </a:lnTo>
                    <a:lnTo>
                      <a:pt x="4185" y="3873"/>
                    </a:lnTo>
                    <a:lnTo>
                      <a:pt x="4185" y="4183"/>
                    </a:lnTo>
                    <a:close/>
                    <a:moveTo>
                      <a:pt x="4185" y="2866"/>
                    </a:moveTo>
                    <a:lnTo>
                      <a:pt x="4106" y="3021"/>
                    </a:lnTo>
                    <a:lnTo>
                      <a:pt x="3952" y="3099"/>
                    </a:lnTo>
                    <a:lnTo>
                      <a:pt x="3177" y="3099"/>
                    </a:lnTo>
                    <a:lnTo>
                      <a:pt x="3022" y="3021"/>
                    </a:lnTo>
                    <a:lnTo>
                      <a:pt x="2944" y="2866"/>
                    </a:lnTo>
                    <a:lnTo>
                      <a:pt x="2944" y="2556"/>
                    </a:lnTo>
                    <a:lnTo>
                      <a:pt x="3022" y="2401"/>
                    </a:lnTo>
                    <a:lnTo>
                      <a:pt x="3177" y="2324"/>
                    </a:lnTo>
                    <a:lnTo>
                      <a:pt x="3952" y="2324"/>
                    </a:lnTo>
                    <a:lnTo>
                      <a:pt x="4106" y="2401"/>
                    </a:lnTo>
                    <a:lnTo>
                      <a:pt x="4185" y="2556"/>
                    </a:lnTo>
                    <a:lnTo>
                      <a:pt x="4185" y="2866"/>
                    </a:lnTo>
                    <a:close/>
                    <a:moveTo>
                      <a:pt x="4185" y="1471"/>
                    </a:moveTo>
                    <a:lnTo>
                      <a:pt x="4106" y="1626"/>
                    </a:lnTo>
                    <a:lnTo>
                      <a:pt x="3952" y="1704"/>
                    </a:lnTo>
                    <a:lnTo>
                      <a:pt x="3177" y="1704"/>
                    </a:lnTo>
                    <a:lnTo>
                      <a:pt x="3022" y="1626"/>
                    </a:lnTo>
                    <a:lnTo>
                      <a:pt x="2944" y="1471"/>
                    </a:lnTo>
                    <a:lnTo>
                      <a:pt x="2944" y="1161"/>
                    </a:lnTo>
                    <a:lnTo>
                      <a:pt x="3022" y="1007"/>
                    </a:lnTo>
                    <a:lnTo>
                      <a:pt x="3177" y="929"/>
                    </a:lnTo>
                    <a:lnTo>
                      <a:pt x="3952" y="929"/>
                    </a:lnTo>
                    <a:lnTo>
                      <a:pt x="4106" y="1007"/>
                    </a:lnTo>
                    <a:lnTo>
                      <a:pt x="4185" y="1161"/>
                    </a:lnTo>
                    <a:lnTo>
                      <a:pt x="4185" y="1471"/>
                    </a:lnTo>
                    <a:close/>
                  </a:path>
                </a:pathLst>
              </a:custGeom>
              <a:solidFill>
                <a:schemeClr val="bg1"/>
              </a:solidFill>
              <a:ln>
                <a:noFill/>
              </a:ln>
              <a:effectLst>
                <a:reflection blurRad="6350" stA="50000" endA="300" endPos="55500" dist="50800" dir="5400000" sy="-100000" algn="bl" rotWithShape="0"/>
              </a:effectLst>
            </p:spPr>
            <p:txBody>
              <a:bodyPr vert="horz" wrap="square" lIns="68562" tIns="34281" rIns="68562" bIns="34281" numCol="1" anchor="t" anchorCtr="0" compatLnSpc="1">
                <a:prstTxWarp prst="textNoShape">
                  <a:avLst/>
                </a:prstTxWarp>
              </a:bodyPr>
              <a:lstStyle/>
              <a:p>
                <a:pPr indent="-179972" algn="ctr" defTabSz="685617">
                  <a:lnSpc>
                    <a:spcPts val="2799"/>
                  </a:lnSpc>
                  <a:buFont typeface="Arial" pitchFamily="34" charset="0"/>
                  <a:buChar char="•"/>
                </a:pPr>
                <a:endParaRPr lang="zh-CN" altLang="en-US" sz="2999" kern="0">
                  <a:cs typeface="Arial" charset="0"/>
                </a:endParaRPr>
              </a:p>
            </p:txBody>
          </p:sp>
          <p:sp>
            <p:nvSpPr>
              <p:cNvPr id="24" name="Freeform 15"/>
              <p:cNvSpPr>
                <a:spLocks noEditPoints="1"/>
              </p:cNvSpPr>
              <p:nvPr/>
            </p:nvSpPr>
            <p:spPr bwMode="auto">
              <a:xfrm>
                <a:off x="-1146175" y="2979738"/>
                <a:ext cx="346075" cy="938213"/>
              </a:xfrm>
              <a:custGeom>
                <a:avLst/>
                <a:gdLst/>
                <a:ahLst/>
                <a:cxnLst>
                  <a:cxn ang="0">
                    <a:pos x="4804" y="4184"/>
                  </a:cxn>
                  <a:cxn ang="0">
                    <a:pos x="4339" y="3796"/>
                  </a:cxn>
                  <a:cxn ang="0">
                    <a:pos x="3797" y="3021"/>
                  </a:cxn>
                  <a:cxn ang="0">
                    <a:pos x="3100" y="310"/>
                  </a:cxn>
                  <a:cxn ang="0">
                    <a:pos x="2790" y="77"/>
                  </a:cxn>
                  <a:cxn ang="0">
                    <a:pos x="2325" y="2944"/>
                  </a:cxn>
                  <a:cxn ang="0">
                    <a:pos x="1550" y="3486"/>
                  </a:cxn>
                  <a:cxn ang="0">
                    <a:pos x="1240" y="4029"/>
                  </a:cxn>
                  <a:cxn ang="0">
                    <a:pos x="852" y="4726"/>
                  </a:cxn>
                  <a:cxn ang="0">
                    <a:pos x="77" y="5191"/>
                  </a:cxn>
                  <a:cxn ang="0">
                    <a:pos x="0" y="15651"/>
                  </a:cxn>
                  <a:cxn ang="0">
                    <a:pos x="542" y="15961"/>
                  </a:cxn>
                  <a:cxn ang="0">
                    <a:pos x="2170" y="14023"/>
                  </a:cxn>
                  <a:cxn ang="0">
                    <a:pos x="3564" y="13869"/>
                  </a:cxn>
                  <a:cxn ang="0">
                    <a:pos x="3642" y="15961"/>
                  </a:cxn>
                  <a:cxn ang="0">
                    <a:pos x="5270" y="15961"/>
                  </a:cxn>
                  <a:cxn ang="0">
                    <a:pos x="5812" y="15651"/>
                  </a:cxn>
                  <a:cxn ang="0">
                    <a:pos x="5812" y="5191"/>
                  </a:cxn>
                  <a:cxn ang="0">
                    <a:pos x="5037" y="4726"/>
                  </a:cxn>
                  <a:cxn ang="0">
                    <a:pos x="1473" y="12552"/>
                  </a:cxn>
                  <a:cxn ang="0">
                    <a:pos x="1240" y="12319"/>
                  </a:cxn>
                  <a:cxn ang="0">
                    <a:pos x="1473" y="12009"/>
                  </a:cxn>
                  <a:cxn ang="0">
                    <a:pos x="4339" y="12009"/>
                  </a:cxn>
                  <a:cxn ang="0">
                    <a:pos x="4572" y="12319"/>
                  </a:cxn>
                  <a:cxn ang="0">
                    <a:pos x="4339" y="12552"/>
                  </a:cxn>
                  <a:cxn ang="0">
                    <a:pos x="1627" y="11002"/>
                  </a:cxn>
                  <a:cxn ang="0">
                    <a:pos x="1317" y="10847"/>
                  </a:cxn>
                  <a:cxn ang="0">
                    <a:pos x="1395" y="10460"/>
                  </a:cxn>
                  <a:cxn ang="0">
                    <a:pos x="4185" y="10382"/>
                  </a:cxn>
                  <a:cxn ang="0">
                    <a:pos x="4572" y="10537"/>
                  </a:cxn>
                  <a:cxn ang="0">
                    <a:pos x="4495" y="10925"/>
                  </a:cxn>
                  <a:cxn ang="0">
                    <a:pos x="4185" y="9452"/>
                  </a:cxn>
                  <a:cxn ang="0">
                    <a:pos x="1395" y="9297"/>
                  </a:cxn>
                  <a:cxn ang="0">
                    <a:pos x="1317" y="8987"/>
                  </a:cxn>
                  <a:cxn ang="0">
                    <a:pos x="1627" y="8755"/>
                  </a:cxn>
                  <a:cxn ang="0">
                    <a:pos x="4495" y="8833"/>
                  </a:cxn>
                  <a:cxn ang="0">
                    <a:pos x="4572" y="9220"/>
                  </a:cxn>
                  <a:cxn ang="0">
                    <a:pos x="4185" y="9452"/>
                  </a:cxn>
                  <a:cxn ang="0">
                    <a:pos x="1473" y="7826"/>
                  </a:cxn>
                  <a:cxn ang="0">
                    <a:pos x="1240" y="7516"/>
                  </a:cxn>
                  <a:cxn ang="0">
                    <a:pos x="1473" y="7205"/>
                  </a:cxn>
                  <a:cxn ang="0">
                    <a:pos x="4339" y="7205"/>
                  </a:cxn>
                  <a:cxn ang="0">
                    <a:pos x="4572" y="7516"/>
                  </a:cxn>
                  <a:cxn ang="0">
                    <a:pos x="4339" y="7826"/>
                  </a:cxn>
                  <a:cxn ang="0">
                    <a:pos x="1627" y="6276"/>
                  </a:cxn>
                  <a:cxn ang="0">
                    <a:pos x="1317" y="6043"/>
                  </a:cxn>
                  <a:cxn ang="0">
                    <a:pos x="1395" y="5656"/>
                  </a:cxn>
                  <a:cxn ang="0">
                    <a:pos x="4185" y="5578"/>
                  </a:cxn>
                  <a:cxn ang="0">
                    <a:pos x="4572" y="5811"/>
                  </a:cxn>
                  <a:cxn ang="0">
                    <a:pos x="4495" y="6121"/>
                  </a:cxn>
                </a:cxnLst>
                <a:rect l="0" t="0" r="r" b="b"/>
                <a:pathLst>
                  <a:path w="5889" h="15961">
                    <a:moveTo>
                      <a:pt x="5037" y="4726"/>
                    </a:moveTo>
                    <a:lnTo>
                      <a:pt x="4960" y="4416"/>
                    </a:lnTo>
                    <a:lnTo>
                      <a:pt x="4804" y="4184"/>
                    </a:lnTo>
                    <a:lnTo>
                      <a:pt x="4572" y="4029"/>
                    </a:lnTo>
                    <a:lnTo>
                      <a:pt x="4339" y="3951"/>
                    </a:lnTo>
                    <a:lnTo>
                      <a:pt x="4339" y="3796"/>
                    </a:lnTo>
                    <a:lnTo>
                      <a:pt x="4262" y="3486"/>
                    </a:lnTo>
                    <a:lnTo>
                      <a:pt x="4107" y="3177"/>
                    </a:lnTo>
                    <a:lnTo>
                      <a:pt x="3797" y="3021"/>
                    </a:lnTo>
                    <a:lnTo>
                      <a:pt x="3487" y="2944"/>
                    </a:lnTo>
                    <a:lnTo>
                      <a:pt x="3254" y="2944"/>
                    </a:lnTo>
                    <a:lnTo>
                      <a:pt x="3100" y="310"/>
                    </a:lnTo>
                    <a:lnTo>
                      <a:pt x="3022" y="77"/>
                    </a:lnTo>
                    <a:lnTo>
                      <a:pt x="2945" y="0"/>
                    </a:lnTo>
                    <a:lnTo>
                      <a:pt x="2790" y="77"/>
                    </a:lnTo>
                    <a:lnTo>
                      <a:pt x="2790" y="310"/>
                    </a:lnTo>
                    <a:lnTo>
                      <a:pt x="2635" y="2944"/>
                    </a:lnTo>
                    <a:lnTo>
                      <a:pt x="2325" y="2944"/>
                    </a:lnTo>
                    <a:lnTo>
                      <a:pt x="2015" y="3021"/>
                    </a:lnTo>
                    <a:lnTo>
                      <a:pt x="1783" y="3177"/>
                    </a:lnTo>
                    <a:lnTo>
                      <a:pt x="1550" y="3486"/>
                    </a:lnTo>
                    <a:lnTo>
                      <a:pt x="1550" y="3796"/>
                    </a:lnTo>
                    <a:lnTo>
                      <a:pt x="1550" y="3951"/>
                    </a:lnTo>
                    <a:lnTo>
                      <a:pt x="1240" y="4029"/>
                    </a:lnTo>
                    <a:lnTo>
                      <a:pt x="1008" y="4184"/>
                    </a:lnTo>
                    <a:lnTo>
                      <a:pt x="852" y="4416"/>
                    </a:lnTo>
                    <a:lnTo>
                      <a:pt x="852" y="4726"/>
                    </a:lnTo>
                    <a:lnTo>
                      <a:pt x="465" y="4803"/>
                    </a:lnTo>
                    <a:lnTo>
                      <a:pt x="233" y="4959"/>
                    </a:lnTo>
                    <a:lnTo>
                      <a:pt x="77" y="5191"/>
                    </a:lnTo>
                    <a:lnTo>
                      <a:pt x="0" y="5578"/>
                    </a:lnTo>
                    <a:lnTo>
                      <a:pt x="0" y="15419"/>
                    </a:lnTo>
                    <a:lnTo>
                      <a:pt x="0" y="15651"/>
                    </a:lnTo>
                    <a:lnTo>
                      <a:pt x="155" y="15805"/>
                    </a:lnTo>
                    <a:lnTo>
                      <a:pt x="310" y="15961"/>
                    </a:lnTo>
                    <a:lnTo>
                      <a:pt x="542" y="15961"/>
                    </a:lnTo>
                    <a:lnTo>
                      <a:pt x="1627" y="15961"/>
                    </a:lnTo>
                    <a:lnTo>
                      <a:pt x="2170" y="15961"/>
                    </a:lnTo>
                    <a:lnTo>
                      <a:pt x="2170" y="14023"/>
                    </a:lnTo>
                    <a:lnTo>
                      <a:pt x="2247" y="13946"/>
                    </a:lnTo>
                    <a:lnTo>
                      <a:pt x="2325" y="13869"/>
                    </a:lnTo>
                    <a:lnTo>
                      <a:pt x="3564" y="13869"/>
                    </a:lnTo>
                    <a:lnTo>
                      <a:pt x="3642" y="13946"/>
                    </a:lnTo>
                    <a:lnTo>
                      <a:pt x="3642" y="14023"/>
                    </a:lnTo>
                    <a:lnTo>
                      <a:pt x="3642" y="15961"/>
                    </a:lnTo>
                    <a:lnTo>
                      <a:pt x="4185" y="15961"/>
                    </a:lnTo>
                    <a:lnTo>
                      <a:pt x="4262" y="15961"/>
                    </a:lnTo>
                    <a:lnTo>
                      <a:pt x="5270" y="15961"/>
                    </a:lnTo>
                    <a:lnTo>
                      <a:pt x="5502" y="15961"/>
                    </a:lnTo>
                    <a:lnTo>
                      <a:pt x="5735" y="15805"/>
                    </a:lnTo>
                    <a:lnTo>
                      <a:pt x="5812" y="15651"/>
                    </a:lnTo>
                    <a:lnTo>
                      <a:pt x="5889" y="15419"/>
                    </a:lnTo>
                    <a:lnTo>
                      <a:pt x="5889" y="5578"/>
                    </a:lnTo>
                    <a:lnTo>
                      <a:pt x="5812" y="5191"/>
                    </a:lnTo>
                    <a:lnTo>
                      <a:pt x="5657" y="4959"/>
                    </a:lnTo>
                    <a:lnTo>
                      <a:pt x="5347" y="4803"/>
                    </a:lnTo>
                    <a:lnTo>
                      <a:pt x="5037" y="4726"/>
                    </a:lnTo>
                    <a:close/>
                    <a:moveTo>
                      <a:pt x="4185" y="12629"/>
                    </a:moveTo>
                    <a:lnTo>
                      <a:pt x="1627" y="12629"/>
                    </a:lnTo>
                    <a:lnTo>
                      <a:pt x="1473" y="12552"/>
                    </a:lnTo>
                    <a:lnTo>
                      <a:pt x="1395" y="12552"/>
                    </a:lnTo>
                    <a:lnTo>
                      <a:pt x="1317" y="12396"/>
                    </a:lnTo>
                    <a:lnTo>
                      <a:pt x="1240" y="12319"/>
                    </a:lnTo>
                    <a:lnTo>
                      <a:pt x="1317" y="12164"/>
                    </a:lnTo>
                    <a:lnTo>
                      <a:pt x="1395" y="12087"/>
                    </a:lnTo>
                    <a:lnTo>
                      <a:pt x="1473" y="12009"/>
                    </a:lnTo>
                    <a:lnTo>
                      <a:pt x="1627" y="11931"/>
                    </a:lnTo>
                    <a:lnTo>
                      <a:pt x="4185" y="11931"/>
                    </a:lnTo>
                    <a:lnTo>
                      <a:pt x="4339" y="12009"/>
                    </a:lnTo>
                    <a:lnTo>
                      <a:pt x="4495" y="12087"/>
                    </a:lnTo>
                    <a:lnTo>
                      <a:pt x="4572" y="12164"/>
                    </a:lnTo>
                    <a:lnTo>
                      <a:pt x="4572" y="12319"/>
                    </a:lnTo>
                    <a:lnTo>
                      <a:pt x="4572" y="12396"/>
                    </a:lnTo>
                    <a:lnTo>
                      <a:pt x="4495" y="12552"/>
                    </a:lnTo>
                    <a:lnTo>
                      <a:pt x="4339" y="12552"/>
                    </a:lnTo>
                    <a:lnTo>
                      <a:pt x="4185" y="12629"/>
                    </a:lnTo>
                    <a:close/>
                    <a:moveTo>
                      <a:pt x="4185" y="11002"/>
                    </a:moveTo>
                    <a:lnTo>
                      <a:pt x="1627" y="11002"/>
                    </a:lnTo>
                    <a:lnTo>
                      <a:pt x="1473" y="11002"/>
                    </a:lnTo>
                    <a:lnTo>
                      <a:pt x="1395" y="10925"/>
                    </a:lnTo>
                    <a:lnTo>
                      <a:pt x="1317" y="10847"/>
                    </a:lnTo>
                    <a:lnTo>
                      <a:pt x="1240" y="10692"/>
                    </a:lnTo>
                    <a:lnTo>
                      <a:pt x="1317" y="10537"/>
                    </a:lnTo>
                    <a:lnTo>
                      <a:pt x="1395" y="10460"/>
                    </a:lnTo>
                    <a:lnTo>
                      <a:pt x="1473" y="10382"/>
                    </a:lnTo>
                    <a:lnTo>
                      <a:pt x="1627" y="10382"/>
                    </a:lnTo>
                    <a:lnTo>
                      <a:pt x="4185" y="10382"/>
                    </a:lnTo>
                    <a:lnTo>
                      <a:pt x="4339" y="10382"/>
                    </a:lnTo>
                    <a:lnTo>
                      <a:pt x="4495" y="10460"/>
                    </a:lnTo>
                    <a:lnTo>
                      <a:pt x="4572" y="10537"/>
                    </a:lnTo>
                    <a:lnTo>
                      <a:pt x="4572" y="10692"/>
                    </a:lnTo>
                    <a:lnTo>
                      <a:pt x="4572" y="10847"/>
                    </a:lnTo>
                    <a:lnTo>
                      <a:pt x="4495" y="10925"/>
                    </a:lnTo>
                    <a:lnTo>
                      <a:pt x="4339" y="11002"/>
                    </a:lnTo>
                    <a:lnTo>
                      <a:pt x="4185" y="11002"/>
                    </a:lnTo>
                    <a:close/>
                    <a:moveTo>
                      <a:pt x="4185" y="9452"/>
                    </a:moveTo>
                    <a:lnTo>
                      <a:pt x="1627" y="9452"/>
                    </a:lnTo>
                    <a:lnTo>
                      <a:pt x="1473" y="9375"/>
                    </a:lnTo>
                    <a:lnTo>
                      <a:pt x="1395" y="9297"/>
                    </a:lnTo>
                    <a:lnTo>
                      <a:pt x="1317" y="9220"/>
                    </a:lnTo>
                    <a:lnTo>
                      <a:pt x="1240" y="9064"/>
                    </a:lnTo>
                    <a:lnTo>
                      <a:pt x="1317" y="8987"/>
                    </a:lnTo>
                    <a:lnTo>
                      <a:pt x="1395" y="8833"/>
                    </a:lnTo>
                    <a:lnTo>
                      <a:pt x="1473" y="8833"/>
                    </a:lnTo>
                    <a:lnTo>
                      <a:pt x="1627" y="8755"/>
                    </a:lnTo>
                    <a:lnTo>
                      <a:pt x="4185" y="8755"/>
                    </a:lnTo>
                    <a:lnTo>
                      <a:pt x="4339" y="8833"/>
                    </a:lnTo>
                    <a:lnTo>
                      <a:pt x="4495" y="8833"/>
                    </a:lnTo>
                    <a:lnTo>
                      <a:pt x="4572" y="8987"/>
                    </a:lnTo>
                    <a:lnTo>
                      <a:pt x="4572" y="9064"/>
                    </a:lnTo>
                    <a:lnTo>
                      <a:pt x="4572" y="9220"/>
                    </a:lnTo>
                    <a:lnTo>
                      <a:pt x="4495" y="9297"/>
                    </a:lnTo>
                    <a:lnTo>
                      <a:pt x="4339" y="9375"/>
                    </a:lnTo>
                    <a:lnTo>
                      <a:pt x="4185" y="9452"/>
                    </a:lnTo>
                    <a:close/>
                    <a:moveTo>
                      <a:pt x="4185" y="7826"/>
                    </a:moveTo>
                    <a:lnTo>
                      <a:pt x="1627" y="7826"/>
                    </a:lnTo>
                    <a:lnTo>
                      <a:pt x="1473" y="7826"/>
                    </a:lnTo>
                    <a:lnTo>
                      <a:pt x="1395" y="7747"/>
                    </a:lnTo>
                    <a:lnTo>
                      <a:pt x="1317" y="7670"/>
                    </a:lnTo>
                    <a:lnTo>
                      <a:pt x="1240" y="7516"/>
                    </a:lnTo>
                    <a:lnTo>
                      <a:pt x="1317" y="7360"/>
                    </a:lnTo>
                    <a:lnTo>
                      <a:pt x="1395" y="7283"/>
                    </a:lnTo>
                    <a:lnTo>
                      <a:pt x="1473" y="7205"/>
                    </a:lnTo>
                    <a:lnTo>
                      <a:pt x="1627" y="7205"/>
                    </a:lnTo>
                    <a:lnTo>
                      <a:pt x="4185" y="7205"/>
                    </a:lnTo>
                    <a:lnTo>
                      <a:pt x="4339" y="7205"/>
                    </a:lnTo>
                    <a:lnTo>
                      <a:pt x="4495" y="7283"/>
                    </a:lnTo>
                    <a:lnTo>
                      <a:pt x="4572" y="7360"/>
                    </a:lnTo>
                    <a:lnTo>
                      <a:pt x="4572" y="7516"/>
                    </a:lnTo>
                    <a:lnTo>
                      <a:pt x="4572" y="7670"/>
                    </a:lnTo>
                    <a:lnTo>
                      <a:pt x="4495" y="7747"/>
                    </a:lnTo>
                    <a:lnTo>
                      <a:pt x="4339" y="7826"/>
                    </a:lnTo>
                    <a:lnTo>
                      <a:pt x="4185" y="7826"/>
                    </a:lnTo>
                    <a:close/>
                    <a:moveTo>
                      <a:pt x="4185" y="6276"/>
                    </a:moveTo>
                    <a:lnTo>
                      <a:pt x="1627" y="6276"/>
                    </a:lnTo>
                    <a:lnTo>
                      <a:pt x="1473" y="6199"/>
                    </a:lnTo>
                    <a:lnTo>
                      <a:pt x="1395" y="6121"/>
                    </a:lnTo>
                    <a:lnTo>
                      <a:pt x="1317" y="6043"/>
                    </a:lnTo>
                    <a:lnTo>
                      <a:pt x="1240" y="5888"/>
                    </a:lnTo>
                    <a:lnTo>
                      <a:pt x="1317" y="5811"/>
                    </a:lnTo>
                    <a:lnTo>
                      <a:pt x="1395" y="5656"/>
                    </a:lnTo>
                    <a:lnTo>
                      <a:pt x="1473" y="5578"/>
                    </a:lnTo>
                    <a:lnTo>
                      <a:pt x="1627" y="5578"/>
                    </a:lnTo>
                    <a:lnTo>
                      <a:pt x="4185" y="5578"/>
                    </a:lnTo>
                    <a:lnTo>
                      <a:pt x="4339" y="5578"/>
                    </a:lnTo>
                    <a:lnTo>
                      <a:pt x="4495" y="5656"/>
                    </a:lnTo>
                    <a:lnTo>
                      <a:pt x="4572" y="5811"/>
                    </a:lnTo>
                    <a:lnTo>
                      <a:pt x="4572" y="5888"/>
                    </a:lnTo>
                    <a:lnTo>
                      <a:pt x="4572" y="6043"/>
                    </a:lnTo>
                    <a:lnTo>
                      <a:pt x="4495" y="6121"/>
                    </a:lnTo>
                    <a:lnTo>
                      <a:pt x="4339" y="6199"/>
                    </a:lnTo>
                    <a:lnTo>
                      <a:pt x="4185" y="6276"/>
                    </a:lnTo>
                    <a:close/>
                  </a:path>
                </a:pathLst>
              </a:custGeom>
              <a:solidFill>
                <a:schemeClr val="bg1"/>
              </a:solidFill>
              <a:ln>
                <a:noFill/>
              </a:ln>
              <a:effectLst>
                <a:reflection blurRad="6350" stA="50000" endA="300" endPos="55500" dist="50800" dir="5400000" sy="-100000" algn="bl" rotWithShape="0"/>
              </a:effectLst>
            </p:spPr>
            <p:txBody>
              <a:bodyPr vert="horz" wrap="square" lIns="68562" tIns="34281" rIns="68562" bIns="34281" numCol="1" anchor="t" anchorCtr="0" compatLnSpc="1">
                <a:prstTxWarp prst="textNoShape">
                  <a:avLst/>
                </a:prstTxWarp>
              </a:bodyPr>
              <a:lstStyle/>
              <a:p>
                <a:pPr indent="-179972" algn="ctr" defTabSz="685617">
                  <a:lnSpc>
                    <a:spcPts val="2799"/>
                  </a:lnSpc>
                  <a:buFont typeface="Arial" pitchFamily="34" charset="0"/>
                  <a:buChar char="•"/>
                </a:pPr>
                <a:endParaRPr lang="zh-CN" altLang="en-US" sz="2999" kern="0">
                  <a:cs typeface="Arial" charset="0"/>
                </a:endParaRPr>
              </a:p>
            </p:txBody>
          </p:sp>
        </p:grpSp>
      </p:grpSp>
      <p:sp>
        <p:nvSpPr>
          <p:cNvPr id="25" name="Right Arrow 157"/>
          <p:cNvSpPr/>
          <p:nvPr/>
        </p:nvSpPr>
        <p:spPr>
          <a:xfrm>
            <a:off x="4046959" y="3373057"/>
            <a:ext cx="383084" cy="356242"/>
          </a:xfrm>
          <a:prstGeom prst="rightArrow">
            <a:avLst>
              <a:gd name="adj1" fmla="val 40000"/>
              <a:gd name="adj2" fmla="val 50000"/>
            </a:avLst>
          </a:prstGeom>
          <a:gradFill flip="none" rotWithShape="1">
            <a:gsLst>
              <a:gs pos="15000">
                <a:schemeClr val="accent1">
                  <a:lumMod val="5000"/>
                  <a:lumOff val="95000"/>
                  <a:alpha val="0"/>
                </a:schemeClr>
              </a:gs>
              <a:gs pos="81000">
                <a:srgbClr val="99DFF9"/>
              </a:gs>
            </a:gsLst>
            <a:lin ang="0" scaled="1"/>
            <a:tileRect/>
          </a:gradFill>
          <a:ln w="15875">
            <a:gradFill flip="none" rotWithShape="1">
              <a:gsLst>
                <a:gs pos="0">
                  <a:schemeClr val="accent1">
                    <a:lumMod val="5000"/>
                    <a:lumOff val="95000"/>
                  </a:schemeClr>
                </a:gs>
                <a:gs pos="100000">
                  <a:srgbClr val="00B0F0"/>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6" name="Right Arrow 157"/>
          <p:cNvSpPr/>
          <p:nvPr/>
        </p:nvSpPr>
        <p:spPr>
          <a:xfrm>
            <a:off x="7809993" y="3350571"/>
            <a:ext cx="383084" cy="356242"/>
          </a:xfrm>
          <a:prstGeom prst="rightArrow">
            <a:avLst>
              <a:gd name="adj1" fmla="val 40000"/>
              <a:gd name="adj2" fmla="val 50000"/>
            </a:avLst>
          </a:prstGeom>
          <a:gradFill flip="none" rotWithShape="1">
            <a:gsLst>
              <a:gs pos="15000">
                <a:schemeClr val="accent1">
                  <a:lumMod val="5000"/>
                  <a:lumOff val="95000"/>
                  <a:alpha val="0"/>
                </a:schemeClr>
              </a:gs>
              <a:gs pos="81000">
                <a:srgbClr val="99DFF9"/>
              </a:gs>
            </a:gsLst>
            <a:lin ang="0" scaled="1"/>
            <a:tileRect/>
          </a:gradFill>
          <a:ln w="15875">
            <a:gradFill flip="none" rotWithShape="1">
              <a:gsLst>
                <a:gs pos="0">
                  <a:schemeClr val="accent1">
                    <a:lumMod val="5000"/>
                    <a:lumOff val="95000"/>
                  </a:schemeClr>
                </a:gs>
                <a:gs pos="100000">
                  <a:srgbClr val="00B0F0"/>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Tree>
    <p:extLst>
      <p:ext uri="{BB962C8B-B14F-4D97-AF65-F5344CB8AC3E}">
        <p14:creationId xmlns:p14="http://schemas.microsoft.com/office/powerpoint/2010/main" val="394627927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10"/>
          </p:nvPr>
        </p:nvSpPr>
        <p:spPr/>
        <p:txBody>
          <a:bodyPr/>
          <a:lstStyle/>
          <a:p>
            <a:r>
              <a:rPr lang="zh-CN" altLang="en-US" sz="1800" smtClean="0"/>
              <a:t>华为认证覆盖</a:t>
            </a:r>
            <a:r>
              <a:rPr lang="en-US" altLang="zh-CN" sz="1800" smtClean="0"/>
              <a:t>ICT</a:t>
            </a:r>
            <a:r>
              <a:rPr lang="zh-CN" altLang="en-US" sz="1800" smtClean="0"/>
              <a:t>全领域，致力于提供领先的人才培养体系和认证标准，培养数字化时代的新型</a:t>
            </a:r>
            <a:r>
              <a:rPr lang="en-US" altLang="zh-CN" sz="1800" smtClean="0"/>
              <a:t>ICT</a:t>
            </a:r>
            <a:r>
              <a:rPr lang="zh-CN" altLang="en-US" sz="1800" smtClean="0"/>
              <a:t>人才，构建良性的</a:t>
            </a:r>
            <a:r>
              <a:rPr lang="en-US" altLang="zh-CN" sz="1800" smtClean="0"/>
              <a:t>ICT</a:t>
            </a:r>
            <a:r>
              <a:rPr lang="zh-CN" altLang="en-US" sz="1800" smtClean="0"/>
              <a:t>人才生态。</a:t>
            </a:r>
            <a:endParaRPr lang="zh-CN" altLang="en-US" sz="1800" dirty="0"/>
          </a:p>
        </p:txBody>
      </p:sp>
      <p:sp>
        <p:nvSpPr>
          <p:cNvPr id="2" name="标题 1"/>
          <p:cNvSpPr>
            <a:spLocks noGrp="1"/>
          </p:cNvSpPr>
          <p:nvPr>
            <p:ph type="title"/>
          </p:nvPr>
        </p:nvSpPr>
        <p:spPr/>
        <p:txBody>
          <a:bodyPr/>
          <a:lstStyle/>
          <a:p>
            <a:r>
              <a:rPr lang="zh-CN" altLang="en-US" smtClean="0"/>
              <a:t>华为认证体系</a:t>
            </a:r>
            <a:endParaRPr lang="zh-CN" altLang="en-US" dirty="0"/>
          </a:p>
        </p:txBody>
      </p:sp>
      <p:grpSp>
        <p:nvGrpSpPr>
          <p:cNvPr id="4" name="组合 3"/>
          <p:cNvGrpSpPr/>
          <p:nvPr/>
        </p:nvGrpSpPr>
        <p:grpSpPr>
          <a:xfrm>
            <a:off x="806999" y="1864028"/>
            <a:ext cx="10565466" cy="4475991"/>
            <a:chOff x="806999" y="1864028"/>
            <a:chExt cx="10565466" cy="4475991"/>
          </a:xfrm>
        </p:grpSpPr>
        <p:sp>
          <p:nvSpPr>
            <p:cNvPr id="64" name="矩形 63"/>
            <p:cNvSpPr/>
            <p:nvPr/>
          </p:nvSpPr>
          <p:spPr bwMode="ltGray">
            <a:xfrm>
              <a:off x="3596754" y="3319701"/>
              <a:ext cx="720000" cy="324000"/>
            </a:xfrm>
            <a:prstGeom prst="rect">
              <a:avLst/>
            </a:prstGeom>
            <a:noFill/>
            <a:ln w="6350" cap="flat" cmpd="sng" algn="ctr">
              <a:solidFill>
                <a:srgbClr val="1EACC8"/>
              </a:solidFill>
              <a:prstDash val="solid"/>
              <a:miter lim="800000"/>
            </a:ln>
            <a:effectLst/>
          </p:spPr>
          <p:txBody>
            <a:bodyPr lIns="182871" tIns="91435" rIns="182871" bIns="91435" rtlCol="0" anchor="ctr"/>
            <a:lstStyle/>
            <a:p>
              <a:pPr marL="0" marR="81280" lvl="1" indent="0" algn="ctr" defTabSz="914400" eaLnBrk="1" fontAlgn="base" latinLnBrk="0" hangingPunct="1">
                <a:lnSpc>
                  <a:spcPct val="100000"/>
                </a:lnSpc>
                <a:spcBef>
                  <a:spcPct val="0"/>
                </a:spcBef>
                <a:spcAft>
                  <a:spcPct val="0"/>
                </a:spcAft>
                <a:buClr>
                  <a:srgbClr val="990000"/>
                </a:buClr>
                <a:buSzPct val="60000"/>
                <a:buFontTx/>
                <a:buNone/>
                <a:tabLst/>
                <a:defRPr/>
              </a:pPr>
              <a:endParaRPr kumimoji="0" lang="zh-CN" altLang="en-US" sz="1000" b="0" i="0" u="none" strike="noStrike" kern="0" cap="none" spc="0" normalizeH="0" baseline="0" noProof="1" smtClean="0">
                <a:ln>
                  <a:noFill/>
                </a:ln>
                <a:solidFill>
                  <a:prstClr val="black"/>
                </a:solidFill>
                <a:effectLst/>
                <a:uLnTx/>
                <a:uFillTx/>
                <a:cs typeface="Huawei Sans" panose="020C0503030203020204" pitchFamily="34" charset="0"/>
                <a:sym typeface="Arial"/>
              </a:endParaRPr>
            </a:p>
          </p:txBody>
        </p:sp>
        <p:sp>
          <p:nvSpPr>
            <p:cNvPr id="65" name="矩形 64"/>
            <p:cNvSpPr/>
            <p:nvPr/>
          </p:nvSpPr>
          <p:spPr bwMode="ltGray">
            <a:xfrm>
              <a:off x="5998020" y="2621150"/>
              <a:ext cx="3092213" cy="324000"/>
            </a:xfrm>
            <a:prstGeom prst="rect">
              <a:avLst/>
            </a:prstGeom>
            <a:noFill/>
            <a:ln w="6350" cap="flat" cmpd="sng" algn="ctr">
              <a:solidFill>
                <a:srgbClr val="00B0F0"/>
              </a:solidFill>
              <a:prstDash val="solid"/>
              <a:miter lim="800000"/>
            </a:ln>
            <a:effectLst/>
          </p:spPr>
          <p:txBody>
            <a:bodyPr lIns="182871" tIns="91435" rIns="182871" bIns="91435" rtlCol="0" anchor="ctr"/>
            <a:lstStyle/>
            <a:p>
              <a:pPr marL="0" marR="81280" lvl="1" indent="0" algn="ctr" defTabSz="914400" eaLnBrk="1" fontAlgn="base" latinLnBrk="0" hangingPunct="1">
                <a:lnSpc>
                  <a:spcPts val="2800"/>
                </a:lnSpc>
                <a:spcBef>
                  <a:spcPct val="0"/>
                </a:spcBef>
                <a:spcAft>
                  <a:spcPct val="0"/>
                </a:spcAft>
                <a:buClr>
                  <a:srgbClr val="990000"/>
                </a:buClr>
                <a:buSzPct val="60000"/>
                <a:buFontTx/>
                <a:buNone/>
                <a:tabLst/>
                <a:defRPr/>
              </a:pPr>
              <a:endParaRPr kumimoji="0" lang="zh-CN" altLang="en-US" sz="1050" b="0" i="0" u="none" strike="noStrike" kern="0" cap="none" spc="0" normalizeH="0" baseline="0" noProof="1" smtClean="0">
                <a:ln>
                  <a:noFill/>
                </a:ln>
                <a:solidFill>
                  <a:prstClr val="black"/>
                </a:solidFill>
                <a:effectLst/>
                <a:uLnTx/>
                <a:uFillTx/>
                <a:cs typeface="Huawei Sans" panose="020C0503030203020204" pitchFamily="34" charset="0"/>
                <a:sym typeface="Arial"/>
              </a:endParaRPr>
            </a:p>
          </p:txBody>
        </p:sp>
        <p:sp>
          <p:nvSpPr>
            <p:cNvPr id="123" name="矩形 122"/>
            <p:cNvSpPr/>
            <p:nvPr/>
          </p:nvSpPr>
          <p:spPr bwMode="ltGray">
            <a:xfrm>
              <a:off x="2793354" y="2621150"/>
              <a:ext cx="3123498" cy="324000"/>
            </a:xfrm>
            <a:prstGeom prst="rect">
              <a:avLst/>
            </a:prstGeom>
            <a:noFill/>
            <a:ln w="6350" cap="flat" cmpd="sng" algn="ctr">
              <a:solidFill>
                <a:srgbClr val="00B0F0"/>
              </a:solidFill>
              <a:prstDash val="solid"/>
              <a:miter lim="800000"/>
            </a:ln>
            <a:effectLst/>
          </p:spPr>
          <p:txBody>
            <a:bodyPr lIns="182871" tIns="91435" rIns="182871" bIns="91435" rtlCol="0" anchor="ctr"/>
            <a:lstStyle/>
            <a:p>
              <a:pPr marL="0" marR="81280" lvl="1" indent="0" algn="ctr" defTabSz="914400" eaLnBrk="1" fontAlgn="base" latinLnBrk="0" hangingPunct="1">
                <a:lnSpc>
                  <a:spcPts val="2800"/>
                </a:lnSpc>
                <a:spcBef>
                  <a:spcPct val="0"/>
                </a:spcBef>
                <a:spcAft>
                  <a:spcPct val="0"/>
                </a:spcAft>
                <a:buClr>
                  <a:srgbClr val="990000"/>
                </a:buClr>
                <a:buSzPct val="60000"/>
                <a:buFontTx/>
                <a:buNone/>
                <a:tabLst/>
                <a:defRPr/>
              </a:pPr>
              <a:endParaRPr kumimoji="0" lang="zh-CN" altLang="en-US" sz="1050" b="0" i="0" u="none" strike="noStrike" kern="0" cap="none" spc="0" normalizeH="0" baseline="0" noProof="1" smtClean="0">
                <a:ln>
                  <a:noFill/>
                </a:ln>
                <a:solidFill>
                  <a:prstClr val="black"/>
                </a:solidFill>
                <a:effectLst/>
                <a:uLnTx/>
                <a:uFillTx/>
                <a:cs typeface="Huawei Sans" panose="020C0503030203020204" pitchFamily="34" charset="0"/>
                <a:sym typeface="Arial"/>
              </a:endParaRPr>
            </a:p>
          </p:txBody>
        </p:sp>
        <p:sp>
          <p:nvSpPr>
            <p:cNvPr id="124" name="文本框 47"/>
            <p:cNvSpPr txBox="1"/>
            <p:nvPr/>
          </p:nvSpPr>
          <p:spPr bwMode="ltGray">
            <a:xfrm>
              <a:off x="7079897" y="2660040"/>
              <a:ext cx="933269" cy="246221"/>
            </a:xfrm>
            <a:prstGeom prst="rect">
              <a:avLst/>
            </a:prstGeom>
            <a:noFill/>
            <a:effectLst/>
          </p:spPr>
          <p:txBody>
            <a:bodyPr wrap="none" rtlCol="0">
              <a:spAutoFit/>
            </a:bodyPr>
            <a:lstStyle/>
            <a:p>
              <a:r>
                <a:rPr lang="en-US" altLang="zh-CN" sz="1000" dirty="0">
                  <a:solidFill>
                    <a:prstClr val="black"/>
                  </a:solidFill>
                  <a:cs typeface="Huawei Sans" panose="020C0503030203020204" pitchFamily="34" charset="0"/>
                </a:rPr>
                <a:t>Public </a:t>
              </a:r>
              <a:r>
                <a:rPr lang="en-US" altLang="zh-CN" sz="1000" dirty="0" smtClean="0">
                  <a:solidFill>
                    <a:prstClr val="black"/>
                  </a:solidFill>
                  <a:cs typeface="Huawei Sans" panose="020C0503030203020204" pitchFamily="34" charset="0"/>
                </a:rPr>
                <a:t>Safety</a:t>
              </a:r>
              <a:endParaRPr lang="zh-CN" altLang="en-US" sz="1000" dirty="0">
                <a:solidFill>
                  <a:prstClr val="black"/>
                </a:solidFill>
                <a:cs typeface="Huawei Sans" panose="020C0503030203020204" pitchFamily="34" charset="0"/>
              </a:endParaRPr>
            </a:p>
          </p:txBody>
        </p:sp>
        <p:sp>
          <p:nvSpPr>
            <p:cNvPr id="125" name="文本框 34"/>
            <p:cNvSpPr txBox="1"/>
            <p:nvPr/>
          </p:nvSpPr>
          <p:spPr bwMode="ltGray">
            <a:xfrm>
              <a:off x="4498815" y="1864028"/>
              <a:ext cx="3326552" cy="461665"/>
            </a:xfrm>
            <a:prstGeom prst="rect">
              <a:avLst/>
            </a:prstGeom>
            <a:noFill/>
          </p:spPr>
          <p:txBody>
            <a:bodyPr wrap="none" rtlCol="0">
              <a:spAutoFit/>
            </a:bodyPr>
            <a:lstStyle>
              <a:defPPr>
                <a:defRPr lang="zh-CN"/>
              </a:defPPr>
              <a:lvl1pPr defTabSz="1219272">
                <a:defRPr sz="3600" b="1">
                  <a:gradFill flip="none" rotWithShape="1">
                    <a:gsLst>
                      <a:gs pos="0">
                        <a:srgbClr val="21D6E0"/>
                      </a:gs>
                      <a:gs pos="46000">
                        <a:srgbClr val="0087E6"/>
                      </a:gs>
                      <a:gs pos="100000">
                        <a:srgbClr val="005CBF"/>
                      </a:gs>
                    </a:gsLst>
                    <a:lin ang="5400000" scaled="0"/>
                    <a:tileRect/>
                  </a:gradFill>
                </a:defRPr>
              </a:lvl1pPr>
              <a:lvl2pPr marL="609636" defTabSz="1219272">
                <a:defRPr sz="2400"/>
              </a:lvl2pPr>
              <a:lvl3pPr marL="1219272" defTabSz="1219272">
                <a:defRPr sz="2400"/>
              </a:lvl3pPr>
              <a:lvl4pPr marL="1828908" defTabSz="1219272">
                <a:defRPr sz="2400"/>
              </a:lvl4pPr>
              <a:lvl5pPr marL="2438545" defTabSz="1219272">
                <a:defRPr sz="2400"/>
              </a:lvl5pPr>
              <a:lvl6pPr marL="3048180" defTabSz="1219272">
                <a:defRPr sz="2400"/>
              </a:lvl6pPr>
              <a:lvl7pPr marL="3657816" defTabSz="1219272">
                <a:defRPr sz="2400"/>
              </a:lvl7pPr>
              <a:lvl8pPr marL="4267452" defTabSz="1219272">
                <a:defRPr sz="2400"/>
              </a:lvl8pPr>
              <a:lvl9pPr marL="4877087" defTabSz="1219272">
                <a:defRPr sz="2400"/>
              </a:lvl9pPr>
            </a:lstStyle>
            <a:p>
              <a:r>
                <a:rPr lang="en-US" altLang="zh-CN" sz="2400" dirty="0">
                  <a:cs typeface="Huawei Sans" panose="020C0503030203020204" pitchFamily="34" charset="0"/>
                </a:rPr>
                <a:t>Huawei Certification</a:t>
              </a:r>
              <a:endParaRPr lang="zh-CN" altLang="en-US" sz="2400" dirty="0">
                <a:cs typeface="Huawei Sans" panose="020C0503030203020204" pitchFamily="34" charset="0"/>
              </a:endParaRPr>
            </a:p>
          </p:txBody>
        </p:sp>
        <p:sp>
          <p:nvSpPr>
            <p:cNvPr id="126" name="矩形 125"/>
            <p:cNvSpPr/>
            <p:nvPr/>
          </p:nvSpPr>
          <p:spPr bwMode="ltGray">
            <a:xfrm>
              <a:off x="2793354" y="3319701"/>
              <a:ext cx="720000" cy="324000"/>
            </a:xfrm>
            <a:prstGeom prst="rect">
              <a:avLst/>
            </a:prstGeom>
            <a:noFill/>
            <a:ln w="6350" cap="flat" cmpd="sng" algn="ctr">
              <a:solidFill>
                <a:srgbClr val="1EACC8"/>
              </a:solidFill>
              <a:prstDash val="solid"/>
              <a:miter lim="800000"/>
            </a:ln>
            <a:effectLst/>
          </p:spPr>
          <p:txBody>
            <a:bodyPr lIns="182871" tIns="91435" rIns="182871" bIns="91435" rtlCol="0" anchor="ctr"/>
            <a:lstStyle/>
            <a:p>
              <a:pPr marL="0" marR="81280" lvl="1" indent="0" algn="ctr" defTabSz="914400" eaLnBrk="1" fontAlgn="base" latinLnBrk="0" hangingPunct="1">
                <a:lnSpc>
                  <a:spcPct val="100000"/>
                </a:lnSpc>
                <a:spcBef>
                  <a:spcPct val="0"/>
                </a:spcBef>
                <a:spcAft>
                  <a:spcPct val="0"/>
                </a:spcAft>
                <a:buClr>
                  <a:srgbClr val="990000"/>
                </a:buClr>
                <a:buSzPct val="60000"/>
                <a:buFontTx/>
                <a:buNone/>
                <a:tabLst/>
                <a:defRPr/>
              </a:pPr>
              <a:endParaRPr kumimoji="0" lang="zh-CN" altLang="en-US" sz="1000" b="0" i="0" u="none" strike="noStrike" kern="0" cap="none" spc="0" normalizeH="0" baseline="0" noProof="1" smtClean="0">
                <a:ln>
                  <a:noFill/>
                </a:ln>
                <a:solidFill>
                  <a:prstClr val="black"/>
                </a:solidFill>
                <a:effectLst/>
                <a:uLnTx/>
                <a:uFillTx/>
                <a:cs typeface="Huawei Sans" panose="020C0503030203020204" pitchFamily="34" charset="0"/>
                <a:sym typeface="Arial"/>
              </a:endParaRPr>
            </a:p>
          </p:txBody>
        </p:sp>
        <p:sp>
          <p:nvSpPr>
            <p:cNvPr id="127" name="矩形 126"/>
            <p:cNvSpPr/>
            <p:nvPr/>
          </p:nvSpPr>
          <p:spPr bwMode="ltGray">
            <a:xfrm>
              <a:off x="2793354" y="3709679"/>
              <a:ext cx="5468517" cy="324000"/>
            </a:xfrm>
            <a:prstGeom prst="rect">
              <a:avLst/>
            </a:prstGeom>
            <a:noFill/>
            <a:ln w="6350" cap="flat" cmpd="sng" algn="ctr">
              <a:solidFill>
                <a:srgbClr val="1EACC8"/>
              </a:solidFill>
              <a:prstDash val="solid"/>
              <a:miter lim="800000"/>
            </a:ln>
            <a:effectLst/>
          </p:spPr>
          <p:txBody>
            <a:bodyPr lIns="182871" tIns="91435" rIns="182871" bIns="91435" rtlCol="0" anchor="ctr"/>
            <a:lstStyle/>
            <a:p>
              <a:pPr marL="0" marR="81280" lvl="1" indent="0" algn="ctr" defTabSz="914400" eaLnBrk="1" fontAlgn="base" latinLnBrk="0" hangingPunct="1">
                <a:lnSpc>
                  <a:spcPct val="100000"/>
                </a:lnSpc>
                <a:spcBef>
                  <a:spcPct val="0"/>
                </a:spcBef>
                <a:spcAft>
                  <a:spcPct val="0"/>
                </a:spcAft>
                <a:buClr>
                  <a:srgbClr val="990000"/>
                </a:buClr>
                <a:buSzPct val="60000"/>
                <a:buFontTx/>
                <a:buNone/>
                <a:tabLst/>
                <a:defRPr/>
              </a:pPr>
              <a:r>
                <a:rPr kumimoji="0" lang="en-US" altLang="zh-CN" sz="1050" b="0" i="0" u="none" strike="noStrike" kern="0" cap="none" spc="0" normalizeH="0" baseline="0" noProof="1" smtClean="0">
                  <a:ln>
                    <a:noFill/>
                  </a:ln>
                  <a:solidFill>
                    <a:prstClr val="black"/>
                  </a:solidFill>
                  <a:effectLst/>
                  <a:uLnTx/>
                  <a:uFillTx/>
                  <a:cs typeface="Huawei Sans" panose="020C0503030203020204" pitchFamily="34" charset="0"/>
                  <a:sym typeface="Arial"/>
                </a:rPr>
                <a:t>GaussDB</a:t>
              </a:r>
              <a:endParaRPr kumimoji="0" lang="zh-CN" altLang="en-US" sz="1050" b="0" i="0" u="none" strike="noStrike" kern="0" cap="none" spc="0" normalizeH="0" baseline="0" noProof="1" smtClean="0">
                <a:ln>
                  <a:noFill/>
                </a:ln>
                <a:solidFill>
                  <a:prstClr val="black"/>
                </a:solidFill>
                <a:effectLst/>
                <a:uLnTx/>
                <a:uFillTx/>
                <a:cs typeface="Huawei Sans" panose="020C0503030203020204" pitchFamily="34" charset="0"/>
                <a:sym typeface="Arial"/>
              </a:endParaRPr>
            </a:p>
          </p:txBody>
        </p:sp>
        <p:sp>
          <p:nvSpPr>
            <p:cNvPr id="128" name="矩形 127"/>
            <p:cNvSpPr/>
            <p:nvPr/>
          </p:nvSpPr>
          <p:spPr bwMode="ltGray">
            <a:xfrm>
              <a:off x="2793354" y="4820643"/>
              <a:ext cx="5451574" cy="324000"/>
            </a:xfrm>
            <a:prstGeom prst="rect">
              <a:avLst/>
            </a:prstGeom>
            <a:noFill/>
            <a:ln w="6350" cap="flat" cmpd="sng" algn="ctr">
              <a:solidFill>
                <a:srgbClr val="667FE8"/>
              </a:solidFill>
              <a:prstDash val="solid"/>
              <a:miter lim="800000"/>
            </a:ln>
            <a:effectLst/>
          </p:spPr>
          <p:txBody>
            <a:bodyPr lIns="182871" tIns="91435" rIns="182871" bIns="91435" rtlCol="0" anchor="ctr"/>
            <a:lstStyle/>
            <a:p>
              <a:pPr marL="0" marR="81280" lvl="1" indent="-167996" algn="ctr" defTabSz="914400" eaLnBrk="1" fontAlgn="base" latinLnBrk="0" hangingPunct="1">
                <a:lnSpc>
                  <a:spcPts val="2800"/>
                </a:lnSpc>
                <a:spcBef>
                  <a:spcPct val="0"/>
                </a:spcBef>
                <a:spcAft>
                  <a:spcPct val="0"/>
                </a:spcAft>
                <a:buClr>
                  <a:srgbClr val="990000"/>
                </a:buClr>
                <a:buSzPct val="60000"/>
                <a:buFont typeface="Arial" panose="020B0604020202020204" pitchFamily="34" charset="0"/>
                <a:buChar char="•"/>
                <a:tabLst/>
                <a:defRPr/>
              </a:pPr>
              <a:endParaRPr kumimoji="0" lang="zh-CN" altLang="en-US" sz="1000" b="0" i="0" u="none" strike="noStrike" kern="0" cap="none" spc="0" normalizeH="0" baseline="0" noProof="1" smtClean="0">
                <a:ln>
                  <a:noFill/>
                </a:ln>
                <a:solidFill>
                  <a:prstClr val="black"/>
                </a:solidFill>
                <a:effectLst/>
                <a:uLnTx/>
                <a:uFillTx/>
                <a:cs typeface="Huawei Sans" panose="020C0503030203020204" pitchFamily="34" charset="0"/>
                <a:sym typeface="Arial"/>
              </a:endParaRPr>
            </a:p>
          </p:txBody>
        </p:sp>
        <p:sp>
          <p:nvSpPr>
            <p:cNvPr id="129" name="矩形 128"/>
            <p:cNvSpPr/>
            <p:nvPr/>
          </p:nvSpPr>
          <p:spPr bwMode="ltGray">
            <a:xfrm>
              <a:off x="2793354" y="5221090"/>
              <a:ext cx="2680683" cy="324000"/>
            </a:xfrm>
            <a:prstGeom prst="rect">
              <a:avLst/>
            </a:prstGeom>
            <a:noFill/>
            <a:ln w="6350" cap="flat" cmpd="sng" algn="ctr">
              <a:solidFill>
                <a:srgbClr val="667FE8"/>
              </a:solidFill>
              <a:prstDash val="solid"/>
              <a:miter lim="800000"/>
            </a:ln>
            <a:effectLst/>
          </p:spPr>
          <p:txBody>
            <a:bodyPr lIns="182871" tIns="91435" rIns="182871" bIns="91435" rtlCol="0" anchor="ctr"/>
            <a:lstStyle/>
            <a:p>
              <a:pPr marL="0" marR="81280" lvl="1" indent="-167996" algn="ctr" defTabSz="914400" eaLnBrk="1" fontAlgn="base" latinLnBrk="0" hangingPunct="1">
                <a:lnSpc>
                  <a:spcPts val="2800"/>
                </a:lnSpc>
                <a:spcBef>
                  <a:spcPct val="0"/>
                </a:spcBef>
                <a:spcAft>
                  <a:spcPct val="0"/>
                </a:spcAft>
                <a:buClr>
                  <a:srgbClr val="990000"/>
                </a:buClr>
                <a:buSzPct val="60000"/>
                <a:buFont typeface="Arial" panose="020B0604020202020204" pitchFamily="34" charset="0"/>
                <a:buChar char="•"/>
                <a:tabLst/>
                <a:defRPr/>
              </a:pPr>
              <a:endParaRPr kumimoji="0" lang="zh-CN" altLang="en-US" sz="1000" b="0" i="0" u="none" strike="noStrike" kern="0" cap="none" spc="0" normalizeH="0" baseline="0" noProof="1" smtClean="0">
                <a:ln>
                  <a:noFill/>
                </a:ln>
                <a:solidFill>
                  <a:prstClr val="black"/>
                </a:solidFill>
                <a:effectLst/>
                <a:uLnTx/>
                <a:uFillTx/>
                <a:cs typeface="Huawei Sans" panose="020C0503030203020204" pitchFamily="34" charset="0"/>
                <a:sym typeface="Arial"/>
              </a:endParaRPr>
            </a:p>
          </p:txBody>
        </p:sp>
        <p:sp>
          <p:nvSpPr>
            <p:cNvPr id="130" name="矩形 129"/>
            <p:cNvSpPr/>
            <p:nvPr/>
          </p:nvSpPr>
          <p:spPr bwMode="ltGray">
            <a:xfrm>
              <a:off x="5541120" y="5221090"/>
              <a:ext cx="2703808" cy="324000"/>
            </a:xfrm>
            <a:prstGeom prst="rect">
              <a:avLst/>
            </a:prstGeom>
            <a:noFill/>
            <a:ln w="6350" cap="flat" cmpd="sng" algn="ctr">
              <a:solidFill>
                <a:srgbClr val="667FE8"/>
              </a:solidFill>
              <a:prstDash val="solid"/>
              <a:miter lim="800000"/>
            </a:ln>
            <a:effectLst/>
          </p:spPr>
          <p:txBody>
            <a:bodyPr lIns="182871" tIns="91435" rIns="182871" bIns="91435" rtlCol="0" anchor="ctr"/>
            <a:lstStyle/>
            <a:p>
              <a:pPr marL="0" marR="81280" lvl="1" indent="-167996" algn="ctr" defTabSz="914400" eaLnBrk="1" fontAlgn="base" latinLnBrk="0" hangingPunct="1">
                <a:lnSpc>
                  <a:spcPts val="2800"/>
                </a:lnSpc>
                <a:spcBef>
                  <a:spcPct val="0"/>
                </a:spcBef>
                <a:spcAft>
                  <a:spcPct val="0"/>
                </a:spcAft>
                <a:buClr>
                  <a:srgbClr val="990000"/>
                </a:buClr>
                <a:buSzPct val="60000"/>
                <a:buFont typeface="Arial" panose="020B0604020202020204" pitchFamily="34" charset="0"/>
                <a:buChar char="•"/>
                <a:tabLst/>
                <a:defRPr/>
              </a:pPr>
              <a:endParaRPr kumimoji="0" lang="zh-CN" altLang="en-US" sz="1000" b="0" i="0" u="none" strike="noStrike" kern="0" cap="none" spc="0" normalizeH="0" baseline="0" noProof="1" smtClean="0">
                <a:ln>
                  <a:noFill/>
                </a:ln>
                <a:solidFill>
                  <a:prstClr val="black"/>
                </a:solidFill>
                <a:effectLst/>
                <a:uLnTx/>
                <a:uFillTx/>
                <a:cs typeface="Huawei Sans" panose="020C0503030203020204" pitchFamily="34" charset="0"/>
                <a:sym typeface="Arial"/>
              </a:endParaRPr>
            </a:p>
          </p:txBody>
        </p:sp>
        <p:sp>
          <p:nvSpPr>
            <p:cNvPr id="131" name="矩形 130"/>
            <p:cNvSpPr/>
            <p:nvPr/>
          </p:nvSpPr>
          <p:spPr bwMode="ltGray">
            <a:xfrm>
              <a:off x="2793354" y="5623805"/>
              <a:ext cx="1753200" cy="324000"/>
            </a:xfrm>
            <a:prstGeom prst="rect">
              <a:avLst/>
            </a:prstGeom>
            <a:noFill/>
            <a:ln w="6350" cap="flat" cmpd="sng" algn="ctr">
              <a:solidFill>
                <a:srgbClr val="667FE8"/>
              </a:solidFill>
              <a:prstDash val="solid"/>
              <a:miter lim="800000"/>
            </a:ln>
            <a:effectLst/>
          </p:spPr>
          <p:txBody>
            <a:bodyPr lIns="182871" tIns="91435" rIns="182871" bIns="91435" rtlCol="0" anchor="ctr"/>
            <a:lstStyle/>
            <a:p>
              <a:pPr marL="0" marR="81280" lvl="1" indent="-167996" algn="ctr" defTabSz="914400" eaLnBrk="1" fontAlgn="base" latinLnBrk="0" hangingPunct="1">
                <a:lnSpc>
                  <a:spcPts val="2800"/>
                </a:lnSpc>
                <a:spcBef>
                  <a:spcPct val="0"/>
                </a:spcBef>
                <a:spcAft>
                  <a:spcPct val="0"/>
                </a:spcAft>
                <a:buClr>
                  <a:srgbClr val="990000"/>
                </a:buClr>
                <a:buSzPct val="60000"/>
                <a:buFont typeface="Arial" panose="020B0604020202020204" pitchFamily="34" charset="0"/>
                <a:buChar char="•"/>
                <a:tabLst/>
                <a:defRPr/>
              </a:pPr>
              <a:endParaRPr kumimoji="0" lang="zh-CN" altLang="en-US" sz="1000" b="0" i="0" u="none" strike="noStrike" kern="0" cap="none" spc="0" normalizeH="0" baseline="0" noProof="1" smtClean="0">
                <a:ln>
                  <a:noFill/>
                </a:ln>
                <a:solidFill>
                  <a:prstClr val="black"/>
                </a:solidFill>
                <a:effectLst/>
                <a:uLnTx/>
                <a:uFillTx/>
                <a:cs typeface="Huawei Sans" panose="020C0503030203020204" pitchFamily="34" charset="0"/>
                <a:sym typeface="Arial"/>
              </a:endParaRPr>
            </a:p>
          </p:txBody>
        </p:sp>
        <p:sp>
          <p:nvSpPr>
            <p:cNvPr id="132" name="矩形 131"/>
            <p:cNvSpPr/>
            <p:nvPr/>
          </p:nvSpPr>
          <p:spPr bwMode="ltGray">
            <a:xfrm>
              <a:off x="4642541" y="5623805"/>
              <a:ext cx="1753200" cy="324000"/>
            </a:xfrm>
            <a:prstGeom prst="rect">
              <a:avLst/>
            </a:prstGeom>
            <a:noFill/>
            <a:ln w="6350" cap="flat" cmpd="sng" algn="ctr">
              <a:solidFill>
                <a:srgbClr val="667FE8"/>
              </a:solidFill>
              <a:prstDash val="solid"/>
              <a:miter lim="800000"/>
            </a:ln>
            <a:effectLst/>
          </p:spPr>
          <p:txBody>
            <a:bodyPr lIns="182871" tIns="91435" rIns="182871" bIns="91435" rtlCol="0" anchor="ctr"/>
            <a:lstStyle/>
            <a:p>
              <a:pPr marL="0" marR="81280" lvl="1" indent="0" algn="ctr" defTabSz="914400" eaLnBrk="1" fontAlgn="base" latinLnBrk="0" hangingPunct="1">
                <a:lnSpc>
                  <a:spcPts val="2800"/>
                </a:lnSpc>
                <a:spcBef>
                  <a:spcPct val="0"/>
                </a:spcBef>
                <a:spcAft>
                  <a:spcPct val="0"/>
                </a:spcAft>
                <a:buClr>
                  <a:srgbClr val="990000"/>
                </a:buClr>
                <a:buSzPct val="60000"/>
                <a:buFontTx/>
                <a:buNone/>
                <a:tabLst/>
                <a:defRPr/>
              </a:pPr>
              <a:endParaRPr kumimoji="0" lang="zh-CN" altLang="en-US" sz="1000" b="0" i="0" u="none" strike="noStrike" kern="0" cap="none" spc="0" normalizeH="0" baseline="0" noProof="1" smtClean="0">
                <a:ln>
                  <a:noFill/>
                </a:ln>
                <a:solidFill>
                  <a:prstClr val="black"/>
                </a:solidFill>
                <a:effectLst/>
                <a:uLnTx/>
                <a:uFillTx/>
                <a:cs typeface="Huawei Sans" panose="020C0503030203020204" pitchFamily="34" charset="0"/>
                <a:sym typeface="Arial"/>
              </a:endParaRPr>
            </a:p>
          </p:txBody>
        </p:sp>
        <p:sp>
          <p:nvSpPr>
            <p:cNvPr id="133" name="矩形 132"/>
            <p:cNvSpPr/>
            <p:nvPr/>
          </p:nvSpPr>
          <p:spPr bwMode="ltGray">
            <a:xfrm>
              <a:off x="6491728" y="5623805"/>
              <a:ext cx="1753200" cy="324000"/>
            </a:xfrm>
            <a:prstGeom prst="rect">
              <a:avLst/>
            </a:prstGeom>
            <a:noFill/>
            <a:ln w="6350" cap="flat" cmpd="sng" algn="ctr">
              <a:solidFill>
                <a:srgbClr val="667FE8"/>
              </a:solidFill>
              <a:prstDash val="solid"/>
              <a:miter lim="800000"/>
            </a:ln>
            <a:effectLst/>
          </p:spPr>
          <p:txBody>
            <a:bodyPr lIns="182871" tIns="91435" rIns="182871" bIns="91435" rtlCol="0" anchor="ctr"/>
            <a:lstStyle/>
            <a:p>
              <a:pPr marL="0" marR="81280" lvl="1" indent="0" algn="ctr" defTabSz="914400" eaLnBrk="1" fontAlgn="base" latinLnBrk="0" hangingPunct="1">
                <a:lnSpc>
                  <a:spcPts val="2800"/>
                </a:lnSpc>
                <a:spcBef>
                  <a:spcPct val="0"/>
                </a:spcBef>
                <a:spcAft>
                  <a:spcPct val="0"/>
                </a:spcAft>
                <a:buClr>
                  <a:srgbClr val="990000"/>
                </a:buClr>
                <a:buSzPct val="60000"/>
                <a:buFontTx/>
                <a:buNone/>
                <a:tabLst/>
                <a:defRPr/>
              </a:pPr>
              <a:endParaRPr kumimoji="0" lang="zh-CN" altLang="en-US" sz="1000" b="0" i="0" u="none" strike="noStrike" kern="0" cap="none" spc="0" normalizeH="0" baseline="0" noProof="1" smtClean="0">
                <a:ln>
                  <a:noFill/>
                </a:ln>
                <a:solidFill>
                  <a:prstClr val="black"/>
                </a:solidFill>
                <a:effectLst/>
                <a:uLnTx/>
                <a:uFillTx/>
                <a:cs typeface="Huawei Sans" panose="020C0503030203020204" pitchFamily="34" charset="0"/>
                <a:sym typeface="Arial"/>
              </a:endParaRPr>
            </a:p>
          </p:txBody>
        </p:sp>
        <p:sp>
          <p:nvSpPr>
            <p:cNvPr id="134" name="矩形 133"/>
            <p:cNvSpPr/>
            <p:nvPr/>
          </p:nvSpPr>
          <p:spPr bwMode="ltGray">
            <a:xfrm>
              <a:off x="8351972" y="4820643"/>
              <a:ext cx="738261" cy="1516942"/>
            </a:xfrm>
            <a:prstGeom prst="rect">
              <a:avLst/>
            </a:prstGeom>
            <a:noFill/>
            <a:ln w="6350" cap="flat" cmpd="sng" algn="ctr">
              <a:solidFill>
                <a:srgbClr val="667FE8"/>
              </a:solidFill>
              <a:prstDash val="solid"/>
              <a:miter lim="800000"/>
            </a:ln>
            <a:effectLst/>
          </p:spPr>
          <p:txBody>
            <a:bodyPr lIns="182871" tIns="91435" rIns="182871" bIns="91435" rtlCol="0" anchor="ctr"/>
            <a:lstStyle/>
            <a:p>
              <a:pPr marL="0" marR="81280" lvl="1" indent="-167996" algn="ctr" defTabSz="914400" eaLnBrk="1" fontAlgn="base" latinLnBrk="0" hangingPunct="1">
                <a:lnSpc>
                  <a:spcPts val="2800"/>
                </a:lnSpc>
                <a:spcBef>
                  <a:spcPct val="0"/>
                </a:spcBef>
                <a:spcAft>
                  <a:spcPct val="0"/>
                </a:spcAft>
                <a:buClr>
                  <a:srgbClr val="990000"/>
                </a:buClr>
                <a:buSzPct val="60000"/>
                <a:buFont typeface="Arial" panose="020B0604020202020204" pitchFamily="34" charset="0"/>
                <a:buChar char="•"/>
                <a:tabLst/>
                <a:defRPr/>
              </a:pPr>
              <a:endParaRPr kumimoji="0" lang="zh-CN" altLang="en-US" sz="1000" b="0" i="0" u="none" strike="noStrike" kern="0" cap="none" spc="0" normalizeH="0" baseline="0" noProof="1" smtClean="0">
                <a:ln>
                  <a:noFill/>
                </a:ln>
                <a:solidFill>
                  <a:prstClr val="black"/>
                </a:solidFill>
                <a:effectLst/>
                <a:uLnTx/>
                <a:uFillTx/>
                <a:cs typeface="Huawei Sans" panose="020C0503030203020204" pitchFamily="34" charset="0"/>
                <a:sym typeface="Arial"/>
              </a:endParaRPr>
            </a:p>
          </p:txBody>
        </p:sp>
        <p:sp>
          <p:nvSpPr>
            <p:cNvPr id="135" name="文本框 47"/>
            <p:cNvSpPr txBox="1"/>
            <p:nvPr/>
          </p:nvSpPr>
          <p:spPr bwMode="ltGray">
            <a:xfrm>
              <a:off x="5102503" y="4851838"/>
              <a:ext cx="922047" cy="253916"/>
            </a:xfrm>
            <a:prstGeom prst="rect">
              <a:avLst/>
            </a:prstGeom>
            <a:noFill/>
            <a:effectLst/>
          </p:spPr>
          <p:txBody>
            <a:bodyPr wrap="none" rtlCol="0">
              <a:spAutoFit/>
            </a:bodyPr>
            <a:lstStyle/>
            <a:p>
              <a:pPr algn="ctr" defTabSz="914583"/>
              <a:r>
                <a:rPr lang="en-US" altLang="zh-CN" sz="1050" dirty="0">
                  <a:solidFill>
                    <a:prstClr val="black"/>
                  </a:solidFill>
                  <a:cs typeface="Huawei Sans" panose="020C0503030203020204" pitchFamily="34" charset="0"/>
                </a:rPr>
                <a:t>Data </a:t>
              </a:r>
              <a:r>
                <a:rPr lang="en-US" altLang="zh-CN" sz="1050" dirty="0" smtClean="0">
                  <a:solidFill>
                    <a:prstClr val="black"/>
                  </a:solidFill>
                  <a:cs typeface="Huawei Sans" panose="020C0503030203020204" pitchFamily="34" charset="0"/>
                </a:rPr>
                <a:t>Center</a:t>
              </a:r>
              <a:endParaRPr lang="en-US" altLang="zh-CN" sz="1050" dirty="0">
                <a:solidFill>
                  <a:prstClr val="black"/>
                </a:solidFill>
                <a:cs typeface="Huawei Sans" panose="020C0503030203020204" pitchFamily="34" charset="0"/>
              </a:endParaRPr>
            </a:p>
          </p:txBody>
        </p:sp>
        <p:sp>
          <p:nvSpPr>
            <p:cNvPr id="136" name="文本框 47"/>
            <p:cNvSpPr txBox="1"/>
            <p:nvPr/>
          </p:nvSpPr>
          <p:spPr bwMode="ltGray">
            <a:xfrm>
              <a:off x="4055503" y="5260112"/>
              <a:ext cx="654346" cy="253916"/>
            </a:xfrm>
            <a:prstGeom prst="rect">
              <a:avLst/>
            </a:prstGeom>
            <a:noFill/>
            <a:effectLst/>
          </p:spPr>
          <p:txBody>
            <a:bodyPr wrap="none" rtlCol="0">
              <a:spAutoFit/>
            </a:bodyPr>
            <a:lstStyle/>
            <a:p>
              <a:pPr algn="ctr" defTabSz="914583"/>
              <a:r>
                <a:rPr lang="en-US" altLang="zh-CN" sz="1050" dirty="0" smtClean="0">
                  <a:solidFill>
                    <a:prstClr val="black"/>
                  </a:solidFill>
                  <a:cs typeface="Huawei Sans" panose="020C0503030203020204" pitchFamily="34" charset="0"/>
                </a:rPr>
                <a:t>Storage</a:t>
              </a:r>
              <a:endParaRPr lang="en-US" altLang="zh-CN" sz="1050" dirty="0">
                <a:solidFill>
                  <a:prstClr val="black"/>
                </a:solidFill>
                <a:cs typeface="Huawei Sans" panose="020C0503030203020204" pitchFamily="34" charset="0"/>
              </a:endParaRPr>
            </a:p>
          </p:txBody>
        </p:sp>
        <p:sp>
          <p:nvSpPr>
            <p:cNvPr id="137" name="文本框 47"/>
            <p:cNvSpPr txBox="1"/>
            <p:nvPr/>
          </p:nvSpPr>
          <p:spPr bwMode="ltGray">
            <a:xfrm>
              <a:off x="6058401" y="5252911"/>
              <a:ext cx="1989703" cy="253916"/>
            </a:xfrm>
            <a:prstGeom prst="rect">
              <a:avLst/>
            </a:prstGeom>
            <a:noFill/>
            <a:effectLst/>
          </p:spPr>
          <p:txBody>
            <a:bodyPr wrap="square" rtlCol="0">
              <a:spAutoFit/>
            </a:bodyPr>
            <a:lstStyle/>
            <a:p>
              <a:pPr algn="ctr" defTabSz="914583"/>
              <a:r>
                <a:rPr lang="en-US" altLang="zh-CN" sz="1050" dirty="0" smtClean="0">
                  <a:solidFill>
                    <a:prstClr val="black"/>
                  </a:solidFill>
                  <a:cs typeface="Huawei Sans" panose="020C0503030203020204" pitchFamily="34" charset="0"/>
                </a:rPr>
                <a:t>Intelligent Computing</a:t>
              </a:r>
              <a:endParaRPr lang="en-US" altLang="zh-CN" sz="1050" dirty="0">
                <a:solidFill>
                  <a:prstClr val="black"/>
                </a:solidFill>
                <a:cs typeface="Huawei Sans" panose="020C0503030203020204" pitchFamily="34" charset="0"/>
              </a:endParaRPr>
            </a:p>
          </p:txBody>
        </p:sp>
        <p:sp>
          <p:nvSpPr>
            <p:cNvPr id="138" name="文本框 47"/>
            <p:cNvSpPr txBox="1"/>
            <p:nvPr/>
          </p:nvSpPr>
          <p:spPr bwMode="black">
            <a:xfrm>
              <a:off x="3331089" y="5667013"/>
              <a:ext cx="768160" cy="253916"/>
            </a:xfrm>
            <a:prstGeom prst="rect">
              <a:avLst/>
            </a:prstGeom>
            <a:noFill/>
            <a:effectLst/>
          </p:spPr>
          <p:txBody>
            <a:bodyPr wrap="none" rtlCol="0">
              <a:spAutoFit/>
            </a:bodyPr>
            <a:lstStyle/>
            <a:p>
              <a:pPr algn="ctr" defTabSz="914583"/>
              <a:r>
                <a:rPr lang="en-US" altLang="zh-CN" sz="1050" b="1" dirty="0" smtClean="0">
                  <a:solidFill>
                    <a:srgbClr val="EC7061"/>
                  </a:solidFill>
                  <a:cs typeface="Huawei Sans" panose="020C0503030203020204" pitchFamily="34" charset="0"/>
                </a:rPr>
                <a:t>Datacom</a:t>
              </a:r>
              <a:endParaRPr lang="en-US" altLang="zh-CN" sz="1050" b="1" dirty="0">
                <a:solidFill>
                  <a:srgbClr val="EC7061"/>
                </a:solidFill>
                <a:cs typeface="Huawei Sans" panose="020C0503030203020204" pitchFamily="34" charset="0"/>
              </a:endParaRPr>
            </a:p>
          </p:txBody>
        </p:sp>
        <p:sp>
          <p:nvSpPr>
            <p:cNvPr id="139" name="文本框 47"/>
            <p:cNvSpPr txBox="1"/>
            <p:nvPr/>
          </p:nvSpPr>
          <p:spPr bwMode="ltGray">
            <a:xfrm>
              <a:off x="8388318" y="5448309"/>
              <a:ext cx="665568" cy="253916"/>
            </a:xfrm>
            <a:prstGeom prst="rect">
              <a:avLst/>
            </a:prstGeom>
            <a:noFill/>
            <a:effectLst/>
          </p:spPr>
          <p:txBody>
            <a:bodyPr wrap="none" rtlCol="0">
              <a:spAutoFit/>
            </a:bodyPr>
            <a:lstStyle/>
            <a:p>
              <a:pPr algn="ctr" defTabSz="914583"/>
              <a:r>
                <a:rPr lang="en-US" altLang="zh-CN" sz="1050" dirty="0" smtClean="0">
                  <a:solidFill>
                    <a:prstClr val="black"/>
                  </a:solidFill>
                  <a:cs typeface="Huawei Sans" panose="020C0503030203020204" pitchFamily="34" charset="0"/>
                </a:rPr>
                <a:t>Security</a:t>
              </a:r>
              <a:endParaRPr lang="en-US" altLang="zh-CN" sz="1050" dirty="0">
                <a:solidFill>
                  <a:prstClr val="black"/>
                </a:solidFill>
                <a:cs typeface="Huawei Sans" panose="020C0503030203020204" pitchFamily="34" charset="0"/>
              </a:endParaRPr>
            </a:p>
          </p:txBody>
        </p:sp>
        <p:sp>
          <p:nvSpPr>
            <p:cNvPr id="140" name="文本框 47"/>
            <p:cNvSpPr txBox="1"/>
            <p:nvPr/>
          </p:nvSpPr>
          <p:spPr bwMode="ltGray">
            <a:xfrm>
              <a:off x="4035945" y="2660040"/>
              <a:ext cx="631904" cy="246221"/>
            </a:xfrm>
            <a:prstGeom prst="rect">
              <a:avLst/>
            </a:prstGeom>
            <a:noFill/>
            <a:effectLst/>
          </p:spPr>
          <p:txBody>
            <a:bodyPr wrap="none" rtlCol="0">
              <a:spAutoFit/>
            </a:bodyPr>
            <a:lstStyle/>
            <a:p>
              <a:r>
                <a:rPr lang="en-US" altLang="zh-CN" sz="1000" dirty="0" smtClean="0">
                  <a:solidFill>
                    <a:prstClr val="black"/>
                  </a:solidFill>
                  <a:cs typeface="Huawei Sans" panose="020C0503030203020204" pitchFamily="34" charset="0"/>
                </a:rPr>
                <a:t>Finance</a:t>
              </a:r>
              <a:endParaRPr lang="zh-CN" altLang="en-US" sz="1000" dirty="0">
                <a:solidFill>
                  <a:prstClr val="black"/>
                </a:solidFill>
                <a:cs typeface="Huawei Sans" panose="020C0503030203020204" pitchFamily="34" charset="0"/>
              </a:endParaRPr>
            </a:p>
          </p:txBody>
        </p:sp>
        <p:sp>
          <p:nvSpPr>
            <p:cNvPr id="141" name="矩形 140"/>
            <p:cNvSpPr/>
            <p:nvPr/>
          </p:nvSpPr>
          <p:spPr bwMode="ltGray">
            <a:xfrm>
              <a:off x="5541121" y="4113920"/>
              <a:ext cx="2720750" cy="324000"/>
            </a:xfrm>
            <a:prstGeom prst="rect">
              <a:avLst/>
            </a:prstGeom>
            <a:noFill/>
            <a:ln w="6350" cap="flat" cmpd="sng" algn="ctr">
              <a:solidFill>
                <a:srgbClr val="1EACC8"/>
              </a:solidFill>
              <a:prstDash val="solid"/>
              <a:miter lim="800000"/>
            </a:ln>
            <a:effectLst/>
          </p:spPr>
          <p:txBody>
            <a:bodyPr lIns="182871" tIns="91435" rIns="182871" bIns="91435" rtlCol="0" anchor="ctr"/>
            <a:lstStyle/>
            <a:p>
              <a:pPr marL="0" marR="81280" lvl="1" indent="0" algn="ctr" defTabSz="914400" eaLnBrk="1" fontAlgn="base" latinLnBrk="0" hangingPunct="1">
                <a:lnSpc>
                  <a:spcPct val="100000"/>
                </a:lnSpc>
                <a:spcBef>
                  <a:spcPct val="0"/>
                </a:spcBef>
                <a:spcAft>
                  <a:spcPct val="0"/>
                </a:spcAft>
                <a:buClr>
                  <a:srgbClr val="990000"/>
                </a:buClr>
                <a:buSzPct val="60000"/>
                <a:buFontTx/>
                <a:buNone/>
                <a:tabLst/>
                <a:defRPr/>
              </a:pPr>
              <a:r>
                <a:rPr kumimoji="0" lang="en-US" altLang="zh-CN" sz="1050" b="0" i="0" u="none" strike="noStrike" kern="0" cap="none" spc="0" normalizeH="0" baseline="0" noProof="1" smtClean="0">
                  <a:ln>
                    <a:noFill/>
                  </a:ln>
                  <a:solidFill>
                    <a:prstClr val="black"/>
                  </a:solidFill>
                  <a:effectLst/>
                  <a:uLnTx/>
                  <a:uFillTx/>
                  <a:cs typeface="Huawei Sans" panose="020C0503030203020204" pitchFamily="34" charset="0"/>
                  <a:sym typeface="Arial"/>
                </a:rPr>
                <a:t>Cloud Service</a:t>
              </a:r>
              <a:endParaRPr kumimoji="0" lang="zh-CN" altLang="en-US" sz="1050" b="0" i="0" u="none" strike="noStrike" kern="0" cap="none" spc="0" normalizeH="0" baseline="0" noProof="1" smtClean="0">
                <a:ln>
                  <a:noFill/>
                </a:ln>
                <a:solidFill>
                  <a:prstClr val="black"/>
                </a:solidFill>
                <a:effectLst/>
                <a:uLnTx/>
                <a:uFillTx/>
                <a:cs typeface="Huawei Sans" panose="020C0503030203020204" pitchFamily="34" charset="0"/>
                <a:sym typeface="Arial"/>
              </a:endParaRPr>
            </a:p>
          </p:txBody>
        </p:sp>
        <p:sp>
          <p:nvSpPr>
            <p:cNvPr id="142" name="矩形 141"/>
            <p:cNvSpPr/>
            <p:nvPr/>
          </p:nvSpPr>
          <p:spPr bwMode="ltGray">
            <a:xfrm>
              <a:off x="2793354" y="4113920"/>
              <a:ext cx="2682341" cy="324000"/>
            </a:xfrm>
            <a:prstGeom prst="rect">
              <a:avLst/>
            </a:prstGeom>
            <a:noFill/>
            <a:ln w="6350" cap="flat" cmpd="sng" algn="ctr">
              <a:solidFill>
                <a:srgbClr val="1EACC8"/>
              </a:solidFill>
              <a:prstDash val="solid"/>
              <a:miter lim="800000"/>
            </a:ln>
            <a:effectLst/>
          </p:spPr>
          <p:txBody>
            <a:bodyPr lIns="182871" tIns="91435" rIns="182871" bIns="91435" rtlCol="0" anchor="ctr"/>
            <a:lstStyle/>
            <a:p>
              <a:pPr marL="0" marR="81280" lvl="1" indent="0" algn="ctr" defTabSz="914400" eaLnBrk="1" fontAlgn="base" latinLnBrk="0" hangingPunct="1">
                <a:lnSpc>
                  <a:spcPct val="100000"/>
                </a:lnSpc>
                <a:spcBef>
                  <a:spcPct val="0"/>
                </a:spcBef>
                <a:spcAft>
                  <a:spcPct val="0"/>
                </a:spcAft>
                <a:buClr>
                  <a:srgbClr val="990000"/>
                </a:buClr>
                <a:buSzPct val="60000"/>
                <a:buFontTx/>
                <a:buNone/>
                <a:tabLst/>
                <a:defRPr/>
              </a:pPr>
              <a:r>
                <a:rPr kumimoji="0" lang="en-US" altLang="zh-CN" sz="1050" b="0" i="0" u="none" strike="noStrike" kern="0" cap="none" spc="0" normalizeH="0" baseline="0" noProof="1" smtClean="0">
                  <a:ln>
                    <a:noFill/>
                  </a:ln>
                  <a:solidFill>
                    <a:prstClr val="black"/>
                  </a:solidFill>
                  <a:effectLst/>
                  <a:uLnTx/>
                  <a:uFillTx/>
                  <a:cs typeface="Huawei Sans" panose="020C0503030203020204" pitchFamily="34" charset="0"/>
                  <a:sym typeface="Arial"/>
                </a:rPr>
                <a:t>Cloud Computing</a:t>
              </a:r>
              <a:endParaRPr kumimoji="0" lang="zh-CN" altLang="en-US" sz="1050" b="0" i="0" u="none" strike="noStrike" kern="0" cap="none" spc="0" normalizeH="0" baseline="0" noProof="1" smtClean="0">
                <a:ln>
                  <a:noFill/>
                </a:ln>
                <a:solidFill>
                  <a:prstClr val="black"/>
                </a:solidFill>
                <a:effectLst/>
                <a:uLnTx/>
                <a:uFillTx/>
                <a:cs typeface="Huawei Sans" panose="020C0503030203020204" pitchFamily="34" charset="0"/>
                <a:sym typeface="Arial"/>
              </a:endParaRPr>
            </a:p>
          </p:txBody>
        </p:sp>
        <p:sp>
          <p:nvSpPr>
            <p:cNvPr id="143" name="矩形 142"/>
            <p:cNvSpPr/>
            <p:nvPr/>
          </p:nvSpPr>
          <p:spPr bwMode="ltGray">
            <a:xfrm>
              <a:off x="4400154" y="3319701"/>
              <a:ext cx="720000" cy="324000"/>
            </a:xfrm>
            <a:prstGeom prst="rect">
              <a:avLst/>
            </a:prstGeom>
            <a:noFill/>
            <a:ln w="6350" cap="flat" cmpd="sng" algn="ctr">
              <a:solidFill>
                <a:srgbClr val="1EACC8"/>
              </a:solidFill>
              <a:prstDash val="solid"/>
              <a:miter lim="800000"/>
            </a:ln>
            <a:effectLst/>
          </p:spPr>
          <p:txBody>
            <a:bodyPr lIns="182871" tIns="91435" rIns="182871" bIns="91435" rtlCol="0" anchor="ctr"/>
            <a:lstStyle/>
            <a:p>
              <a:pPr marL="0" marR="81280" lvl="1" indent="0" algn="ctr" defTabSz="914400" eaLnBrk="1" fontAlgn="base" latinLnBrk="0" hangingPunct="1">
                <a:lnSpc>
                  <a:spcPct val="100000"/>
                </a:lnSpc>
                <a:spcBef>
                  <a:spcPct val="0"/>
                </a:spcBef>
                <a:spcAft>
                  <a:spcPct val="0"/>
                </a:spcAft>
                <a:buClr>
                  <a:srgbClr val="990000"/>
                </a:buClr>
                <a:buSzPct val="60000"/>
                <a:buFontTx/>
                <a:buNone/>
                <a:tabLst/>
                <a:defRPr/>
              </a:pPr>
              <a:endParaRPr kumimoji="0" lang="zh-CN" altLang="en-US" sz="1050" b="0" i="0" u="none" strike="noStrike" kern="0" cap="none" spc="0" normalizeH="0" baseline="0" noProof="1" smtClean="0">
                <a:ln>
                  <a:noFill/>
                </a:ln>
                <a:solidFill>
                  <a:prstClr val="black"/>
                </a:solidFill>
                <a:effectLst/>
                <a:uLnTx/>
                <a:uFillTx/>
                <a:cs typeface="Huawei Sans" panose="020C0503030203020204" pitchFamily="34" charset="0"/>
                <a:sym typeface="Arial"/>
              </a:endParaRPr>
            </a:p>
          </p:txBody>
        </p:sp>
        <p:sp>
          <p:nvSpPr>
            <p:cNvPr id="144" name="矩形 143"/>
            <p:cNvSpPr/>
            <p:nvPr/>
          </p:nvSpPr>
          <p:spPr bwMode="ltGray">
            <a:xfrm>
              <a:off x="5177050" y="3319701"/>
              <a:ext cx="1499747" cy="324000"/>
            </a:xfrm>
            <a:prstGeom prst="rect">
              <a:avLst/>
            </a:prstGeom>
            <a:noFill/>
            <a:ln w="6350" cap="flat" cmpd="sng" algn="ctr">
              <a:solidFill>
                <a:srgbClr val="1EACC8"/>
              </a:solidFill>
              <a:prstDash val="solid"/>
              <a:miter lim="800000"/>
            </a:ln>
            <a:effectLst/>
          </p:spPr>
          <p:txBody>
            <a:bodyPr lIns="182871" tIns="91435" rIns="182871" bIns="91435"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050" b="0" i="0" u="none" strike="noStrike" kern="0" cap="none" spc="0" normalizeH="0" baseline="0" noProof="0" dirty="0" smtClean="0">
                  <a:ln>
                    <a:noFill/>
                  </a:ln>
                  <a:solidFill>
                    <a:prstClr val="black"/>
                  </a:solidFill>
                  <a:effectLst/>
                  <a:uLnTx/>
                  <a:uFillTx/>
                  <a:cs typeface="Huawei Sans" panose="020C0503030203020204" pitchFamily="34" charset="0"/>
                </a:rPr>
                <a:t>Intelligent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050" b="0" i="0" u="none" strike="noStrike" kern="0" cap="none" spc="0" normalizeH="0" baseline="0" noProof="0" dirty="0" smtClean="0">
                  <a:ln>
                    <a:noFill/>
                  </a:ln>
                  <a:solidFill>
                    <a:prstClr val="black"/>
                  </a:solidFill>
                  <a:effectLst/>
                  <a:uLnTx/>
                  <a:uFillTx/>
                  <a:cs typeface="Huawei Sans" panose="020C0503030203020204" pitchFamily="34" charset="0"/>
                </a:rPr>
                <a:t>Video Surveillance</a:t>
              </a:r>
              <a:endParaRPr kumimoji="0" lang="zh-CN" altLang="en-US" sz="1050" b="0" i="0" u="none" strike="noStrike" kern="0" cap="none" spc="0" normalizeH="0" baseline="0" noProof="0" dirty="0" smtClean="0">
                <a:ln>
                  <a:noFill/>
                </a:ln>
                <a:solidFill>
                  <a:prstClr val="black"/>
                </a:solidFill>
                <a:effectLst/>
                <a:uLnTx/>
                <a:uFillTx/>
                <a:cs typeface="Huawei Sans" panose="020C0503030203020204" pitchFamily="34" charset="0"/>
              </a:endParaRPr>
            </a:p>
          </p:txBody>
        </p:sp>
        <p:sp>
          <p:nvSpPr>
            <p:cNvPr id="145" name="矩形 144"/>
            <p:cNvSpPr/>
            <p:nvPr/>
          </p:nvSpPr>
          <p:spPr bwMode="ltGray">
            <a:xfrm>
              <a:off x="6721744" y="3319701"/>
              <a:ext cx="1540127" cy="324000"/>
            </a:xfrm>
            <a:prstGeom prst="rect">
              <a:avLst/>
            </a:prstGeom>
            <a:noFill/>
            <a:ln w="6350" cap="flat" cmpd="sng" algn="ctr">
              <a:solidFill>
                <a:srgbClr val="1EACC8"/>
              </a:solidFill>
              <a:prstDash val="solid"/>
              <a:miter lim="800000"/>
            </a:ln>
            <a:effectLst/>
          </p:spPr>
          <p:txBody>
            <a:bodyPr lIns="182871" tIns="91435" rIns="182871" bIns="91435" rtlCol="0" anchor="ctr"/>
            <a:lstStyle/>
            <a:p>
              <a:pPr marL="0" marR="81280" lvl="1" indent="0" algn="ctr" defTabSz="914400" eaLnBrk="1" fontAlgn="base" latinLnBrk="0" hangingPunct="1">
                <a:lnSpc>
                  <a:spcPct val="100000"/>
                </a:lnSpc>
                <a:spcBef>
                  <a:spcPct val="0"/>
                </a:spcBef>
                <a:spcAft>
                  <a:spcPct val="0"/>
                </a:spcAft>
                <a:buClr>
                  <a:srgbClr val="990000"/>
                </a:buClr>
                <a:buSzPct val="60000"/>
                <a:buFontTx/>
                <a:buNone/>
                <a:tabLst/>
                <a:defRPr/>
              </a:pPr>
              <a:r>
                <a:rPr kumimoji="0" lang="en-US" altLang="zh-CN" sz="1050" b="0" i="0" u="none" strike="noStrike" kern="0" cap="none" spc="0" normalizeH="0" baseline="0" noProof="1" smtClean="0">
                  <a:ln>
                    <a:noFill/>
                  </a:ln>
                  <a:solidFill>
                    <a:prstClr val="black"/>
                  </a:solidFill>
                  <a:effectLst/>
                  <a:uLnTx/>
                  <a:uFillTx/>
                  <a:cs typeface="Huawei Sans" panose="020C0503030203020204" pitchFamily="34" charset="0"/>
                  <a:sym typeface="Arial"/>
                </a:rPr>
                <a:t>Enterprise Communication</a:t>
              </a:r>
              <a:endParaRPr kumimoji="0" lang="zh-CN" altLang="en-US" sz="1050" b="0" i="0" u="none" strike="noStrike" kern="0" cap="none" spc="0" normalizeH="0" baseline="0" noProof="1" smtClean="0">
                <a:ln>
                  <a:noFill/>
                </a:ln>
                <a:solidFill>
                  <a:prstClr val="black"/>
                </a:solidFill>
                <a:effectLst/>
                <a:uLnTx/>
                <a:uFillTx/>
                <a:cs typeface="Huawei Sans" panose="020C0503030203020204" pitchFamily="34" charset="0"/>
                <a:sym typeface="Arial"/>
              </a:endParaRPr>
            </a:p>
          </p:txBody>
        </p:sp>
        <p:sp>
          <p:nvSpPr>
            <p:cNvPr id="146" name="矩形 145"/>
            <p:cNvSpPr/>
            <p:nvPr/>
          </p:nvSpPr>
          <p:spPr bwMode="ltGray">
            <a:xfrm>
              <a:off x="8351972" y="3319701"/>
              <a:ext cx="738261" cy="1118219"/>
            </a:xfrm>
            <a:prstGeom prst="rect">
              <a:avLst/>
            </a:prstGeom>
            <a:noFill/>
            <a:ln w="6350" cap="flat" cmpd="sng" algn="ctr">
              <a:solidFill>
                <a:srgbClr val="1EACC8"/>
              </a:solidFill>
              <a:prstDash val="solid"/>
              <a:miter lim="800000"/>
            </a:ln>
            <a:effectLst/>
          </p:spPr>
          <p:txBody>
            <a:bodyPr lIns="182871" tIns="91435" rIns="182871" bIns="91435" rtlCol="0" anchor="ctr"/>
            <a:lstStyle/>
            <a:p>
              <a:pPr marL="0" marR="81280" lvl="1" indent="0" algn="ctr" defTabSz="914400" eaLnBrk="1" fontAlgn="base" latinLnBrk="0" hangingPunct="1">
                <a:lnSpc>
                  <a:spcPct val="100000"/>
                </a:lnSpc>
                <a:spcBef>
                  <a:spcPct val="0"/>
                </a:spcBef>
                <a:spcAft>
                  <a:spcPct val="0"/>
                </a:spcAft>
                <a:buClr>
                  <a:srgbClr val="990000"/>
                </a:buClr>
                <a:buSzPct val="60000"/>
                <a:buFontTx/>
                <a:buNone/>
                <a:tabLst/>
                <a:defRPr/>
              </a:pPr>
              <a:endParaRPr kumimoji="0" lang="zh-CN" altLang="en-US" sz="1000" b="0" i="0" u="none" strike="noStrike" kern="0" cap="none" spc="0" normalizeH="0" baseline="0" noProof="1" smtClean="0">
                <a:ln>
                  <a:noFill/>
                </a:ln>
                <a:solidFill>
                  <a:prstClr val="black"/>
                </a:solidFill>
                <a:effectLst/>
                <a:uLnTx/>
                <a:uFillTx/>
                <a:cs typeface="Huawei Sans" panose="020C0503030203020204" pitchFamily="34" charset="0"/>
                <a:sym typeface="Arial"/>
              </a:endParaRPr>
            </a:p>
          </p:txBody>
        </p:sp>
        <p:sp>
          <p:nvSpPr>
            <p:cNvPr id="147" name="文本框 47"/>
            <p:cNvSpPr txBox="1"/>
            <p:nvPr/>
          </p:nvSpPr>
          <p:spPr bwMode="ltGray">
            <a:xfrm>
              <a:off x="8143853" y="3680274"/>
              <a:ext cx="1118277" cy="577081"/>
            </a:xfrm>
            <a:prstGeom prst="rect">
              <a:avLst/>
            </a:prstGeom>
            <a:noFill/>
            <a:effectLst/>
          </p:spPr>
          <p:txBody>
            <a:bodyPr wrap="square" rtlCol="0">
              <a:spAutoFit/>
            </a:bodyPr>
            <a:lstStyle/>
            <a:p>
              <a:pPr algn="ctr" defTabSz="914583"/>
              <a:r>
                <a:rPr lang="en-US" altLang="zh-CN" sz="1050" dirty="0">
                  <a:solidFill>
                    <a:prstClr val="black"/>
                  </a:solidFill>
                  <a:cs typeface="Huawei Sans" panose="020C0503030203020204" pitchFamily="34" charset="0"/>
                </a:rPr>
                <a:t>Kunpeng</a:t>
              </a:r>
            </a:p>
            <a:p>
              <a:pPr algn="ctr" defTabSz="914583"/>
              <a:r>
                <a:rPr lang="en-US" altLang="zh-CN" sz="1050" dirty="0">
                  <a:solidFill>
                    <a:prstClr val="black"/>
                  </a:solidFill>
                  <a:cs typeface="Huawei Sans" panose="020C0503030203020204" pitchFamily="34" charset="0"/>
                </a:rPr>
                <a:t>Application Developer </a:t>
              </a:r>
            </a:p>
          </p:txBody>
        </p:sp>
        <p:sp>
          <p:nvSpPr>
            <p:cNvPr id="148" name="文本框 47"/>
            <p:cNvSpPr txBox="1"/>
            <p:nvPr/>
          </p:nvSpPr>
          <p:spPr bwMode="ltGray">
            <a:xfrm>
              <a:off x="2822277" y="3362413"/>
              <a:ext cx="712054" cy="253916"/>
            </a:xfrm>
            <a:prstGeom prst="rect">
              <a:avLst/>
            </a:prstGeom>
            <a:noFill/>
            <a:effectLst/>
          </p:spPr>
          <p:txBody>
            <a:bodyPr wrap="none" rtlCol="0">
              <a:spAutoFit/>
            </a:bodyPr>
            <a:lstStyle/>
            <a:p>
              <a:r>
                <a:rPr lang="en-US" altLang="zh-CN" sz="1050" dirty="0" smtClean="0">
                  <a:solidFill>
                    <a:prstClr val="black"/>
                  </a:solidFill>
                  <a:cs typeface="Huawei Sans" panose="020C0503030203020204" pitchFamily="34" charset="0"/>
                </a:rPr>
                <a:t>Big Data</a:t>
              </a:r>
              <a:endParaRPr lang="zh-CN" altLang="en-US" sz="1050" dirty="0">
                <a:solidFill>
                  <a:prstClr val="black"/>
                </a:solidFill>
                <a:cs typeface="Huawei Sans" panose="020C0503030203020204" pitchFamily="34" charset="0"/>
              </a:endParaRPr>
            </a:p>
          </p:txBody>
        </p:sp>
        <p:sp>
          <p:nvSpPr>
            <p:cNvPr id="149" name="文本框 47"/>
            <p:cNvSpPr txBox="1"/>
            <p:nvPr/>
          </p:nvSpPr>
          <p:spPr bwMode="ltGray">
            <a:xfrm>
              <a:off x="3829241" y="3362413"/>
              <a:ext cx="311304" cy="253916"/>
            </a:xfrm>
            <a:prstGeom prst="rect">
              <a:avLst/>
            </a:prstGeom>
            <a:noFill/>
            <a:effectLst/>
          </p:spPr>
          <p:txBody>
            <a:bodyPr wrap="none" rtlCol="0">
              <a:spAutoFit/>
            </a:bodyPr>
            <a:lstStyle/>
            <a:p>
              <a:r>
                <a:rPr lang="en-US" altLang="zh-CN" sz="1050" dirty="0">
                  <a:solidFill>
                    <a:prstClr val="black"/>
                  </a:solidFill>
                  <a:cs typeface="Huawei Sans" panose="020C0503030203020204" pitchFamily="34" charset="0"/>
                </a:rPr>
                <a:t>AI</a:t>
              </a:r>
              <a:endParaRPr lang="zh-CN" altLang="en-US" sz="1050" dirty="0">
                <a:solidFill>
                  <a:prstClr val="black"/>
                </a:solidFill>
                <a:cs typeface="Huawei Sans" panose="020C0503030203020204" pitchFamily="34" charset="0"/>
              </a:endParaRPr>
            </a:p>
          </p:txBody>
        </p:sp>
        <p:sp>
          <p:nvSpPr>
            <p:cNvPr id="150" name="文本框 47"/>
            <p:cNvSpPr txBox="1"/>
            <p:nvPr/>
          </p:nvSpPr>
          <p:spPr bwMode="ltGray">
            <a:xfrm>
              <a:off x="4587462" y="3362413"/>
              <a:ext cx="367408" cy="246221"/>
            </a:xfrm>
            <a:prstGeom prst="rect">
              <a:avLst/>
            </a:prstGeom>
            <a:noFill/>
            <a:effectLst/>
          </p:spPr>
          <p:txBody>
            <a:bodyPr wrap="none" rtlCol="0">
              <a:spAutoFit/>
            </a:bodyPr>
            <a:lstStyle/>
            <a:p>
              <a:r>
                <a:rPr lang="en-US" altLang="zh-CN" sz="1000" dirty="0" smtClean="0">
                  <a:solidFill>
                    <a:prstClr val="black"/>
                  </a:solidFill>
                  <a:cs typeface="Huawei Sans" panose="020C0503030203020204" pitchFamily="34" charset="0"/>
                </a:rPr>
                <a:t>IoT</a:t>
              </a:r>
              <a:endParaRPr lang="zh-CN" altLang="en-US" sz="1000" dirty="0">
                <a:solidFill>
                  <a:prstClr val="black"/>
                </a:solidFill>
                <a:cs typeface="Huawei Sans" panose="020C0503030203020204" pitchFamily="34" charset="0"/>
              </a:endParaRPr>
            </a:p>
          </p:txBody>
        </p:sp>
        <p:sp>
          <p:nvSpPr>
            <p:cNvPr id="151" name="矩形 150"/>
            <p:cNvSpPr/>
            <p:nvPr/>
          </p:nvSpPr>
          <p:spPr bwMode="ltGray">
            <a:xfrm>
              <a:off x="810254" y="2536801"/>
              <a:ext cx="1700875" cy="492699"/>
            </a:xfrm>
            <a:prstGeom prst="rect">
              <a:avLst/>
            </a:prstGeom>
            <a:solidFill>
              <a:srgbClr val="00B0F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100" b="1" i="0" u="none" strike="noStrike" kern="0" cap="none" spc="0" normalizeH="0" baseline="0" noProof="0" dirty="0" smtClean="0">
                <a:ln>
                  <a:noFill/>
                </a:ln>
                <a:solidFill>
                  <a:prstClr val="white"/>
                </a:solidFill>
                <a:effectLst/>
                <a:uLnTx/>
                <a:uFillTx/>
                <a:cs typeface="Huawei Sans" panose="020C0503030203020204" pitchFamily="34" charset="0"/>
              </a:endParaRPr>
            </a:p>
          </p:txBody>
        </p:sp>
        <p:sp>
          <p:nvSpPr>
            <p:cNvPr id="152" name="文本框 47"/>
            <p:cNvSpPr txBox="1"/>
            <p:nvPr/>
          </p:nvSpPr>
          <p:spPr bwMode="ltGray">
            <a:xfrm>
              <a:off x="824252" y="2506151"/>
              <a:ext cx="1672879" cy="553998"/>
            </a:xfrm>
            <a:prstGeom prst="rect">
              <a:avLst/>
            </a:prstGeom>
            <a:noFill/>
            <a:effectLst/>
          </p:spPr>
          <p:txBody>
            <a:bodyPr wrap="square" rtlCol="0">
              <a:spAutoFit/>
            </a:bodyPr>
            <a:lstStyle/>
            <a:p>
              <a:pPr algn="ctr" defTabSz="914583">
                <a:lnSpc>
                  <a:spcPct val="150000"/>
                </a:lnSpc>
              </a:pPr>
              <a:r>
                <a:rPr lang="en-US" altLang="zh-CN" sz="1050" dirty="0">
                  <a:solidFill>
                    <a:prstClr val="white"/>
                  </a:solidFill>
                  <a:cs typeface="Huawei Sans" panose="020C0503030203020204" pitchFamily="34" charset="0"/>
                </a:rPr>
                <a:t>ICT Vertical </a:t>
              </a:r>
              <a:r>
                <a:rPr lang="en-US" altLang="zh-CN" sz="1050" dirty="0" smtClean="0">
                  <a:solidFill>
                    <a:prstClr val="white"/>
                  </a:solidFill>
                  <a:cs typeface="Huawei Sans" panose="020C0503030203020204" pitchFamily="34" charset="0"/>
                </a:rPr>
                <a:t>Certification</a:t>
              </a:r>
              <a:endParaRPr lang="en-US" altLang="zh-CN" sz="1050" dirty="0">
                <a:solidFill>
                  <a:prstClr val="white"/>
                </a:solidFill>
                <a:cs typeface="Huawei Sans" panose="020C0503030203020204" pitchFamily="34" charset="0"/>
              </a:endParaRPr>
            </a:p>
            <a:p>
              <a:pPr algn="ctr" defTabSz="914583">
                <a:lnSpc>
                  <a:spcPct val="150000"/>
                </a:lnSpc>
              </a:pPr>
              <a:r>
                <a:rPr lang="zh-CN" altLang="en-US" sz="1050" dirty="0">
                  <a:solidFill>
                    <a:prstClr val="white"/>
                  </a:solidFill>
                  <a:cs typeface="Huawei Sans" panose="020C0503030203020204" pitchFamily="34" charset="0"/>
                </a:rPr>
                <a:t>行业</a:t>
              </a:r>
              <a:r>
                <a:rPr lang="en-US" altLang="zh-CN" sz="1050" dirty="0">
                  <a:solidFill>
                    <a:prstClr val="white"/>
                  </a:solidFill>
                  <a:cs typeface="Huawei Sans" panose="020C0503030203020204" pitchFamily="34" charset="0"/>
                </a:rPr>
                <a:t>ICT</a:t>
              </a:r>
              <a:r>
                <a:rPr lang="zh-CN" altLang="en-US" sz="1050" dirty="0">
                  <a:solidFill>
                    <a:prstClr val="white"/>
                  </a:solidFill>
                  <a:cs typeface="Huawei Sans" panose="020C0503030203020204" pitchFamily="34" charset="0"/>
                </a:rPr>
                <a:t>认证</a:t>
              </a:r>
            </a:p>
          </p:txBody>
        </p:sp>
        <p:sp>
          <p:nvSpPr>
            <p:cNvPr id="153" name="折角形 152"/>
            <p:cNvSpPr/>
            <p:nvPr/>
          </p:nvSpPr>
          <p:spPr bwMode="ltGray">
            <a:xfrm flipV="1">
              <a:off x="810254" y="3319700"/>
              <a:ext cx="1700875" cy="1118218"/>
            </a:xfrm>
            <a:prstGeom prst="foldedCorner">
              <a:avLst>
                <a:gd name="adj" fmla="val 0"/>
              </a:avLst>
            </a:prstGeom>
            <a:solidFill>
              <a:srgbClr val="1EACC8"/>
            </a:solidFill>
            <a:ln w="12700" cap="flat" cmpd="sng" algn="ctr">
              <a:noFill/>
              <a:prstDash val="solid"/>
              <a:miter lim="800000"/>
            </a:ln>
            <a:effectLst/>
          </p:spPr>
          <p:txBody>
            <a:bodyPr lIns="324000" rtlCol="0" anchor="ctr"/>
            <a:lstStyle/>
            <a:p>
              <a:pPr marL="0" marR="0" lvl="1" indent="0" algn="ctr" defTabSz="914400" eaLnBrk="1" fontAlgn="auto" latinLnBrk="0" hangingPunct="1">
                <a:lnSpc>
                  <a:spcPct val="100000"/>
                </a:lnSpc>
                <a:spcBef>
                  <a:spcPts val="0"/>
                </a:spcBef>
                <a:spcAft>
                  <a:spcPts val="600"/>
                </a:spcAft>
                <a:buClr>
                  <a:srgbClr val="990000"/>
                </a:buClr>
                <a:buSzPct val="75000"/>
                <a:buFontTx/>
                <a:buNone/>
                <a:tabLst/>
                <a:defRPr/>
              </a:pPr>
              <a:endParaRPr kumimoji="0" lang="en-US" altLang="zh-CN" sz="650" b="0" i="0" u="none" strike="noStrike" kern="0" cap="none" spc="0" normalizeH="0" baseline="0" noProof="0" dirty="0">
                <a:ln>
                  <a:noFill/>
                </a:ln>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16200000" scaled="1"/>
                  <a:tileRect/>
                </a:gradFill>
                <a:effectLst>
                  <a:outerShdw blurRad="38100" dist="38100" dir="2700000" algn="tl">
                    <a:srgbClr val="000000">
                      <a:alpha val="43137"/>
                    </a:srgbClr>
                  </a:outerShdw>
                </a:effectLst>
                <a:uLnTx/>
                <a:uFillTx/>
                <a:cs typeface="Huawei Sans" panose="020C0503030203020204" pitchFamily="34" charset="0"/>
                <a:sym typeface="Arial" panose="020B0604020202020204" pitchFamily="34" charset="0"/>
              </a:endParaRPr>
            </a:p>
          </p:txBody>
        </p:sp>
        <p:sp>
          <p:nvSpPr>
            <p:cNvPr id="154" name="文本框 47"/>
            <p:cNvSpPr txBox="1"/>
            <p:nvPr/>
          </p:nvSpPr>
          <p:spPr bwMode="ltGray">
            <a:xfrm>
              <a:off x="828097" y="3493485"/>
              <a:ext cx="1665188" cy="794705"/>
            </a:xfrm>
            <a:prstGeom prst="rect">
              <a:avLst/>
            </a:prstGeom>
            <a:noFill/>
            <a:effectLst/>
          </p:spPr>
          <p:txBody>
            <a:bodyPr wrap="square" rtlCol="0">
              <a:spAutoFit/>
            </a:bodyPr>
            <a:lstStyle/>
            <a:p>
              <a:pPr algn="ctr" defTabSz="914583">
                <a:lnSpc>
                  <a:spcPct val="150000"/>
                </a:lnSpc>
              </a:pPr>
              <a:r>
                <a:rPr lang="en-US" altLang="zh-CN" sz="1050" dirty="0">
                  <a:solidFill>
                    <a:prstClr val="white"/>
                  </a:solidFill>
                  <a:cs typeface="Huawei Sans" panose="020C0503030203020204" pitchFamily="34" charset="0"/>
                </a:rPr>
                <a:t>Platform </a:t>
              </a:r>
              <a:r>
                <a:rPr lang="en-US" altLang="zh-CN" sz="1050" dirty="0" smtClean="0">
                  <a:solidFill>
                    <a:prstClr val="white"/>
                  </a:solidFill>
                  <a:cs typeface="Huawei Sans" panose="020C0503030203020204" pitchFamily="34" charset="0"/>
                </a:rPr>
                <a:t>and Service</a:t>
              </a:r>
              <a:r>
                <a:rPr lang="en-US" altLang="zh-CN" sz="1050" dirty="0">
                  <a:solidFill>
                    <a:prstClr val="white"/>
                  </a:solidFill>
                  <a:cs typeface="Huawei Sans" panose="020C0503030203020204" pitchFamily="34" charset="0"/>
                </a:rPr>
                <a:t> </a:t>
              </a:r>
              <a:endParaRPr lang="en-US" altLang="zh-CN" sz="1050" dirty="0" smtClean="0">
                <a:solidFill>
                  <a:prstClr val="white"/>
                </a:solidFill>
                <a:cs typeface="Huawei Sans" panose="020C0503030203020204" pitchFamily="34" charset="0"/>
              </a:endParaRPr>
            </a:p>
            <a:p>
              <a:pPr algn="ctr" defTabSz="914583">
                <a:lnSpc>
                  <a:spcPct val="150000"/>
                </a:lnSpc>
              </a:pPr>
              <a:r>
                <a:rPr lang="en-US" altLang="zh-CN" sz="1050" dirty="0" smtClean="0">
                  <a:solidFill>
                    <a:prstClr val="white"/>
                  </a:solidFill>
                  <a:cs typeface="Huawei Sans" panose="020C0503030203020204" pitchFamily="34" charset="0"/>
                </a:rPr>
                <a:t>Certification</a:t>
              </a:r>
              <a:endParaRPr lang="en-US" altLang="zh-CN" sz="1050" dirty="0">
                <a:solidFill>
                  <a:prstClr val="white"/>
                </a:solidFill>
                <a:cs typeface="Huawei Sans" panose="020C0503030203020204" pitchFamily="34" charset="0"/>
              </a:endParaRPr>
            </a:p>
            <a:p>
              <a:pPr algn="ctr" defTabSz="914583">
                <a:lnSpc>
                  <a:spcPct val="150000"/>
                </a:lnSpc>
              </a:pPr>
              <a:r>
                <a:rPr lang="zh-CN" altLang="en-US" sz="1050" dirty="0">
                  <a:solidFill>
                    <a:prstClr val="white"/>
                  </a:solidFill>
                  <a:cs typeface="Huawei Sans" panose="020C0503030203020204" pitchFamily="34" charset="0"/>
                </a:rPr>
                <a:t>平台与服务</a:t>
              </a:r>
              <a:r>
                <a:rPr lang="zh-CN" altLang="en-US" sz="1050" dirty="0" smtClean="0">
                  <a:solidFill>
                    <a:prstClr val="white"/>
                  </a:solidFill>
                  <a:cs typeface="Huawei Sans" panose="020C0503030203020204" pitchFamily="34" charset="0"/>
                </a:rPr>
                <a:t>认证</a:t>
              </a:r>
              <a:endParaRPr lang="en-US" altLang="zh-CN" sz="1050" dirty="0">
                <a:solidFill>
                  <a:prstClr val="white"/>
                </a:solidFill>
                <a:cs typeface="Huawei Sans" panose="020C0503030203020204" pitchFamily="34" charset="0"/>
              </a:endParaRPr>
            </a:p>
          </p:txBody>
        </p:sp>
        <p:sp>
          <p:nvSpPr>
            <p:cNvPr id="155" name="折角形 154"/>
            <p:cNvSpPr/>
            <p:nvPr/>
          </p:nvSpPr>
          <p:spPr bwMode="ltGray">
            <a:xfrm flipV="1">
              <a:off x="810558" y="4820642"/>
              <a:ext cx="1700266" cy="1509489"/>
            </a:xfrm>
            <a:prstGeom prst="foldedCorner">
              <a:avLst>
                <a:gd name="adj" fmla="val 0"/>
              </a:avLst>
            </a:prstGeom>
            <a:solidFill>
              <a:srgbClr val="667FE8"/>
            </a:solidFill>
            <a:ln w="12700" cap="flat" cmpd="sng" algn="ctr">
              <a:noFill/>
              <a:prstDash val="solid"/>
              <a:miter lim="800000"/>
            </a:ln>
            <a:effectLst/>
          </p:spPr>
          <p:txBody>
            <a:bodyPr lIns="324000" rtlCol="0" anchor="ctr"/>
            <a:lstStyle/>
            <a:p>
              <a:pPr marL="0" marR="0" lvl="1" indent="0" algn="ctr" defTabSz="914400" eaLnBrk="1" fontAlgn="auto" latinLnBrk="0" hangingPunct="1">
                <a:lnSpc>
                  <a:spcPct val="100000"/>
                </a:lnSpc>
                <a:spcBef>
                  <a:spcPts val="0"/>
                </a:spcBef>
                <a:spcAft>
                  <a:spcPts val="600"/>
                </a:spcAft>
                <a:buClr>
                  <a:srgbClr val="990000"/>
                </a:buClr>
                <a:buSzPct val="75000"/>
                <a:buFontTx/>
                <a:buNone/>
                <a:tabLst/>
                <a:defRPr/>
              </a:pPr>
              <a:endParaRPr kumimoji="0" lang="en-US" altLang="zh-CN" sz="650" b="0" i="0" u="none" strike="noStrike" kern="0" cap="none" spc="0" normalizeH="0" baseline="0" noProof="0" dirty="0">
                <a:ln>
                  <a:noFill/>
                </a:ln>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16200000" scaled="1"/>
                  <a:tileRect/>
                </a:gradFill>
                <a:effectLst>
                  <a:outerShdw blurRad="38100" dist="38100" dir="2700000" algn="tl">
                    <a:srgbClr val="000000">
                      <a:alpha val="43137"/>
                    </a:srgbClr>
                  </a:outerShdw>
                </a:effectLst>
                <a:uLnTx/>
                <a:uFillTx/>
                <a:cs typeface="Huawei Sans" panose="020C0503030203020204" pitchFamily="34" charset="0"/>
                <a:sym typeface="Arial" panose="020B0604020202020204" pitchFamily="34" charset="0"/>
              </a:endParaRPr>
            </a:p>
          </p:txBody>
        </p:sp>
        <p:sp>
          <p:nvSpPr>
            <p:cNvPr id="156" name="文本框 47"/>
            <p:cNvSpPr txBox="1"/>
            <p:nvPr/>
          </p:nvSpPr>
          <p:spPr bwMode="ltGray">
            <a:xfrm>
              <a:off x="925361" y="5182971"/>
              <a:ext cx="1470660" cy="794705"/>
            </a:xfrm>
            <a:prstGeom prst="rect">
              <a:avLst/>
            </a:prstGeom>
            <a:noFill/>
            <a:effectLst/>
          </p:spPr>
          <p:txBody>
            <a:bodyPr wrap="square" rtlCol="0">
              <a:spAutoFit/>
            </a:bodyPr>
            <a:lstStyle/>
            <a:p>
              <a:pPr algn="ctr" defTabSz="914583">
                <a:lnSpc>
                  <a:spcPct val="150000"/>
                </a:lnSpc>
              </a:pPr>
              <a:r>
                <a:rPr lang="en-US" altLang="zh-CN" sz="1050" dirty="0" smtClean="0">
                  <a:solidFill>
                    <a:prstClr val="white"/>
                  </a:solidFill>
                  <a:cs typeface="Huawei Sans" panose="020C0503030203020204" pitchFamily="34" charset="0"/>
                </a:rPr>
                <a:t>ICT Infrastructure</a:t>
              </a:r>
              <a:r>
                <a:rPr lang="en-US" altLang="zh-CN" sz="1050" dirty="0">
                  <a:solidFill>
                    <a:prstClr val="white"/>
                  </a:solidFill>
                  <a:cs typeface="Huawei Sans" panose="020C0503030203020204" pitchFamily="34" charset="0"/>
                </a:rPr>
                <a:t> </a:t>
              </a:r>
              <a:endParaRPr lang="en-US" altLang="zh-CN" sz="1050" dirty="0" smtClean="0">
                <a:solidFill>
                  <a:prstClr val="white"/>
                </a:solidFill>
                <a:cs typeface="Huawei Sans" panose="020C0503030203020204" pitchFamily="34" charset="0"/>
              </a:endParaRPr>
            </a:p>
            <a:p>
              <a:pPr algn="ctr" defTabSz="914583">
                <a:lnSpc>
                  <a:spcPct val="150000"/>
                </a:lnSpc>
              </a:pPr>
              <a:r>
                <a:rPr lang="en-US" altLang="zh-CN" sz="1050" dirty="0" smtClean="0">
                  <a:solidFill>
                    <a:prstClr val="white"/>
                  </a:solidFill>
                  <a:cs typeface="Huawei Sans" panose="020C0503030203020204" pitchFamily="34" charset="0"/>
                </a:rPr>
                <a:t>Certification</a:t>
              </a:r>
              <a:endParaRPr lang="en-US" altLang="zh-CN" sz="1050" dirty="0">
                <a:solidFill>
                  <a:prstClr val="white"/>
                </a:solidFill>
                <a:cs typeface="Huawei Sans" panose="020C0503030203020204" pitchFamily="34" charset="0"/>
              </a:endParaRPr>
            </a:p>
            <a:p>
              <a:pPr algn="ctr" defTabSz="914583">
                <a:lnSpc>
                  <a:spcPct val="150000"/>
                </a:lnSpc>
              </a:pPr>
              <a:r>
                <a:rPr lang="en-US" altLang="zh-CN" sz="1050" dirty="0">
                  <a:solidFill>
                    <a:prstClr val="white"/>
                  </a:solidFill>
                  <a:cs typeface="Huawei Sans" panose="020C0503030203020204" pitchFamily="34" charset="0"/>
                </a:rPr>
                <a:t>ICT</a:t>
              </a:r>
              <a:r>
                <a:rPr lang="zh-CN" altLang="en-US" sz="1050" dirty="0">
                  <a:solidFill>
                    <a:prstClr val="white"/>
                  </a:solidFill>
                  <a:cs typeface="Huawei Sans" panose="020C0503030203020204" pitchFamily="34" charset="0"/>
                </a:rPr>
                <a:t>技术架构</a:t>
              </a:r>
              <a:r>
                <a:rPr lang="zh-CN" altLang="en-US" sz="1050" dirty="0" smtClean="0">
                  <a:solidFill>
                    <a:prstClr val="white"/>
                  </a:solidFill>
                  <a:cs typeface="Huawei Sans" panose="020C0503030203020204" pitchFamily="34" charset="0"/>
                </a:rPr>
                <a:t>认证</a:t>
              </a:r>
              <a:endParaRPr lang="en-US" altLang="zh-CN" sz="1050" dirty="0">
                <a:solidFill>
                  <a:prstClr val="white"/>
                </a:solidFill>
                <a:cs typeface="Huawei Sans" panose="020C0503030203020204" pitchFamily="34" charset="0"/>
              </a:endParaRPr>
            </a:p>
          </p:txBody>
        </p:sp>
        <p:sp>
          <p:nvSpPr>
            <p:cNvPr id="157" name="文本框 47"/>
            <p:cNvSpPr txBox="1"/>
            <p:nvPr/>
          </p:nvSpPr>
          <p:spPr bwMode="ltGray">
            <a:xfrm>
              <a:off x="5198706" y="5663019"/>
              <a:ext cx="574196" cy="253916"/>
            </a:xfrm>
            <a:prstGeom prst="rect">
              <a:avLst/>
            </a:prstGeom>
            <a:noFill/>
            <a:effectLst/>
          </p:spPr>
          <p:txBody>
            <a:bodyPr wrap="none" rtlCol="0">
              <a:spAutoFit/>
            </a:bodyPr>
            <a:lstStyle/>
            <a:p>
              <a:pPr algn="ctr" defTabSz="914583"/>
              <a:r>
                <a:rPr lang="en-US" altLang="zh-CN" sz="1050" dirty="0">
                  <a:solidFill>
                    <a:prstClr val="black"/>
                  </a:solidFill>
                  <a:cs typeface="Huawei Sans" panose="020C0503030203020204" pitchFamily="34" charset="0"/>
                </a:rPr>
                <a:t>WLAN</a:t>
              </a:r>
            </a:p>
          </p:txBody>
        </p:sp>
        <p:sp>
          <p:nvSpPr>
            <p:cNvPr id="158" name="文本框 47"/>
            <p:cNvSpPr txBox="1"/>
            <p:nvPr/>
          </p:nvSpPr>
          <p:spPr bwMode="ltGray">
            <a:xfrm>
              <a:off x="7081859" y="5667013"/>
              <a:ext cx="457177" cy="253916"/>
            </a:xfrm>
            <a:prstGeom prst="rect">
              <a:avLst/>
            </a:prstGeom>
            <a:noFill/>
            <a:effectLst/>
          </p:spPr>
          <p:txBody>
            <a:bodyPr wrap="none" rtlCol="0">
              <a:spAutoFit/>
            </a:bodyPr>
            <a:lstStyle/>
            <a:p>
              <a:pPr algn="ctr" defTabSz="914583"/>
              <a:r>
                <a:rPr lang="en-US" altLang="zh-CN" sz="1050" dirty="0">
                  <a:solidFill>
                    <a:prstClr val="black"/>
                  </a:solidFill>
                  <a:cs typeface="Huawei Sans" panose="020C0503030203020204" pitchFamily="34" charset="0"/>
                </a:rPr>
                <a:t>SDN</a:t>
              </a:r>
            </a:p>
          </p:txBody>
        </p:sp>
        <p:cxnSp>
          <p:nvCxnSpPr>
            <p:cNvPr id="159" name="直接连接符 158"/>
            <p:cNvCxnSpPr/>
            <p:nvPr/>
          </p:nvCxnSpPr>
          <p:spPr bwMode="ltGray">
            <a:xfrm>
              <a:off x="806999" y="3162524"/>
              <a:ext cx="8280000" cy="0"/>
            </a:xfrm>
            <a:prstGeom prst="line">
              <a:avLst/>
            </a:prstGeom>
            <a:noFill/>
            <a:ln w="19050" cap="flat" cmpd="sng" algn="ctr">
              <a:solidFill>
                <a:sysClr val="windowText" lastClr="000000">
                  <a:lumMod val="50000"/>
                  <a:lumOff val="50000"/>
                </a:sysClr>
              </a:solidFill>
              <a:prstDash val="sysDash"/>
              <a:round/>
              <a:headEnd type="none" w="med" len="med"/>
              <a:tailEnd type="none" w="med" len="med"/>
            </a:ln>
            <a:effectLst/>
          </p:spPr>
        </p:cxnSp>
        <p:cxnSp>
          <p:nvCxnSpPr>
            <p:cNvPr id="160" name="直接连接符 159"/>
            <p:cNvCxnSpPr/>
            <p:nvPr/>
          </p:nvCxnSpPr>
          <p:spPr bwMode="ltGray">
            <a:xfrm>
              <a:off x="806999" y="4647273"/>
              <a:ext cx="8280000" cy="0"/>
            </a:xfrm>
            <a:prstGeom prst="line">
              <a:avLst/>
            </a:prstGeom>
            <a:noFill/>
            <a:ln w="19050" cap="flat" cmpd="sng" algn="ctr">
              <a:solidFill>
                <a:sysClr val="windowText" lastClr="000000">
                  <a:lumMod val="50000"/>
                  <a:lumOff val="50000"/>
                </a:sysClr>
              </a:solidFill>
              <a:prstDash val="sysDash"/>
              <a:round/>
              <a:headEnd type="none" w="med" len="med"/>
              <a:tailEnd type="none" w="med" len="med"/>
            </a:ln>
            <a:effectLst/>
          </p:spPr>
        </p:cxnSp>
        <p:sp>
          <p:nvSpPr>
            <p:cNvPr id="161" name="矩形 160"/>
            <p:cNvSpPr/>
            <p:nvPr/>
          </p:nvSpPr>
          <p:spPr bwMode="ltGray">
            <a:xfrm>
              <a:off x="9266908" y="2621149"/>
              <a:ext cx="2087114" cy="3716435"/>
            </a:xfrm>
            <a:prstGeom prst="rect">
              <a:avLst/>
            </a:prstGeom>
            <a:gradFill flip="none" rotWithShape="1">
              <a:gsLst>
                <a:gs pos="100000">
                  <a:srgbClr val="00B0F0"/>
                </a:gs>
                <a:gs pos="55000">
                  <a:srgbClr val="1EACC8"/>
                </a:gs>
                <a:gs pos="0">
                  <a:srgbClr val="667FE8"/>
                </a:gs>
              </a:gsLst>
              <a:lin ang="5400000" scaled="0"/>
              <a:tileRect/>
            </a:gradFill>
            <a:ln w="12700" cap="flat" cmpd="sng" algn="ctr">
              <a:noFill/>
              <a:prstDash val="solid"/>
              <a:miter lim="800000"/>
            </a:ln>
            <a:effectLst/>
          </p:spPr>
          <p:txBody>
            <a:bodyPr rtlCol="0" anchor="ctr"/>
            <a:lstStyle/>
            <a:p>
              <a:pPr marL="609636" marR="0" lvl="1" indent="0" defTabSz="1219272"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1" smtClean="0">
                <a:ln>
                  <a:noFill/>
                </a:ln>
                <a:solidFill>
                  <a:prstClr val="white"/>
                </a:solidFill>
                <a:effectLst/>
                <a:uLnTx/>
                <a:uFillTx/>
                <a:cs typeface="Huawei Sans" panose="020C0503030203020204" pitchFamily="34" charset="0"/>
                <a:sym typeface="Arial"/>
              </a:endParaRPr>
            </a:p>
          </p:txBody>
        </p:sp>
        <p:sp>
          <p:nvSpPr>
            <p:cNvPr id="162" name="文本框 7"/>
            <p:cNvSpPr txBox="1"/>
            <p:nvPr/>
          </p:nvSpPr>
          <p:spPr bwMode="ltGray">
            <a:xfrm>
              <a:off x="9248465" y="5686759"/>
              <a:ext cx="2124000" cy="261610"/>
            </a:xfrm>
            <a:prstGeom prst="rect">
              <a:avLst/>
            </a:prstGeom>
            <a:noFill/>
          </p:spPr>
          <p:txBody>
            <a:bodyPr wrap="square" rtlCol="0">
              <a:spAutoFit/>
            </a:bodyPr>
            <a:lstStyle/>
            <a:p>
              <a:pPr marL="0" lvl="1" algn="ctr" defTabSz="1219444">
                <a:lnSpc>
                  <a:spcPct val="110000"/>
                </a:lnSpc>
              </a:pPr>
              <a:r>
                <a:rPr lang="en-US" altLang="zh-CN" sz="1000" dirty="0" smtClean="0">
                  <a:solidFill>
                    <a:prstClr val="white"/>
                  </a:solidFill>
                  <a:cs typeface="Huawei Sans" panose="020C0503030203020204" pitchFamily="34" charset="0"/>
                </a:rPr>
                <a:t>Huawei </a:t>
              </a:r>
              <a:r>
                <a:rPr lang="en-US" altLang="zh-CN" sz="1000" dirty="0">
                  <a:solidFill>
                    <a:prstClr val="white"/>
                  </a:solidFill>
                  <a:cs typeface="Huawei Sans" panose="020C0503030203020204" pitchFamily="34" charset="0"/>
                </a:rPr>
                <a:t>Certified </a:t>
              </a:r>
              <a:r>
                <a:rPr lang="en-US" altLang="zh-CN" sz="1000" dirty="0" smtClean="0">
                  <a:solidFill>
                    <a:prstClr val="white"/>
                  </a:solidFill>
                  <a:cs typeface="Huawei Sans" panose="020C0503030203020204" pitchFamily="34" charset="0"/>
                </a:rPr>
                <a:t>ICT Associate       </a:t>
              </a:r>
            </a:p>
          </p:txBody>
        </p:sp>
        <p:sp>
          <p:nvSpPr>
            <p:cNvPr id="163" name="文本框 7"/>
            <p:cNvSpPr txBox="1"/>
            <p:nvPr/>
          </p:nvSpPr>
          <p:spPr bwMode="ltGray">
            <a:xfrm>
              <a:off x="9248465" y="4619952"/>
              <a:ext cx="2124000" cy="261610"/>
            </a:xfrm>
            <a:prstGeom prst="rect">
              <a:avLst/>
            </a:prstGeom>
            <a:noFill/>
          </p:spPr>
          <p:txBody>
            <a:bodyPr wrap="square" rtlCol="0">
              <a:spAutoFit/>
            </a:bodyPr>
            <a:lstStyle/>
            <a:p>
              <a:pPr marL="0" lvl="1" algn="ctr" defTabSz="1219444">
                <a:lnSpc>
                  <a:spcPct val="110000"/>
                </a:lnSpc>
              </a:pPr>
              <a:r>
                <a:rPr lang="en-US" altLang="zh-CN" sz="1000" dirty="0" smtClean="0">
                  <a:solidFill>
                    <a:prstClr val="white"/>
                  </a:solidFill>
                  <a:cs typeface="Huawei Sans" panose="020C0503030203020204" pitchFamily="34" charset="0"/>
                </a:rPr>
                <a:t>Huawei Certified ICT Professional   </a:t>
              </a:r>
            </a:p>
          </p:txBody>
        </p:sp>
        <p:sp>
          <p:nvSpPr>
            <p:cNvPr id="164" name="文本框 7"/>
            <p:cNvSpPr txBox="1"/>
            <p:nvPr/>
          </p:nvSpPr>
          <p:spPr bwMode="ltGray">
            <a:xfrm>
              <a:off x="9248465" y="3612023"/>
              <a:ext cx="2124000" cy="261610"/>
            </a:xfrm>
            <a:prstGeom prst="rect">
              <a:avLst/>
            </a:prstGeom>
            <a:noFill/>
          </p:spPr>
          <p:txBody>
            <a:bodyPr wrap="square" rtlCol="0">
              <a:spAutoFit/>
            </a:bodyPr>
            <a:lstStyle/>
            <a:p>
              <a:pPr marL="0" lvl="1" algn="ctr" defTabSz="1219444">
                <a:lnSpc>
                  <a:spcPct val="110000"/>
                </a:lnSpc>
              </a:pPr>
              <a:r>
                <a:rPr lang="en-US" altLang="zh-CN" sz="1000" dirty="0" smtClean="0">
                  <a:solidFill>
                    <a:prstClr val="white"/>
                  </a:solidFill>
                  <a:cs typeface="Huawei Sans" panose="020C0503030203020204" pitchFamily="34" charset="0"/>
                </a:rPr>
                <a:t>Huawei </a:t>
              </a:r>
              <a:r>
                <a:rPr lang="en-US" altLang="zh-CN" sz="1000" dirty="0">
                  <a:solidFill>
                    <a:prstClr val="white"/>
                  </a:solidFill>
                  <a:cs typeface="Huawei Sans" panose="020C0503030203020204" pitchFamily="34" charset="0"/>
                </a:rPr>
                <a:t>Certified </a:t>
              </a:r>
              <a:r>
                <a:rPr lang="en-US" altLang="zh-CN" sz="1000" dirty="0" smtClean="0">
                  <a:solidFill>
                    <a:prstClr val="white"/>
                  </a:solidFill>
                  <a:cs typeface="Huawei Sans" panose="020C0503030203020204" pitchFamily="34" charset="0"/>
                </a:rPr>
                <a:t>ICT Expert      </a:t>
              </a:r>
            </a:p>
          </p:txBody>
        </p:sp>
        <p:cxnSp>
          <p:nvCxnSpPr>
            <p:cNvPr id="165" name="直接箭头连接符 164"/>
            <p:cNvCxnSpPr/>
            <p:nvPr/>
          </p:nvCxnSpPr>
          <p:spPr bwMode="ltGray">
            <a:xfrm flipV="1">
              <a:off x="10310465" y="4897439"/>
              <a:ext cx="0" cy="144000"/>
            </a:xfrm>
            <a:prstGeom prst="straightConnector1">
              <a:avLst/>
            </a:prstGeom>
            <a:noFill/>
            <a:ln w="12700" cap="flat" cmpd="sng" algn="ctr">
              <a:solidFill>
                <a:sysClr val="window" lastClr="FFFFFF"/>
              </a:solidFill>
              <a:prstDash val="sysDot"/>
              <a:miter lim="800000"/>
              <a:tailEnd type="triangle"/>
            </a:ln>
            <a:effectLst/>
          </p:spPr>
        </p:cxnSp>
        <p:pic>
          <p:nvPicPr>
            <p:cNvPr id="166" name="图片 16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ltGray">
            <a:xfrm>
              <a:off x="9913493" y="4955561"/>
              <a:ext cx="793945" cy="792604"/>
            </a:xfrm>
            <a:prstGeom prst="rect">
              <a:avLst/>
            </a:prstGeom>
          </p:spPr>
        </p:pic>
        <p:pic>
          <p:nvPicPr>
            <p:cNvPr id="167" name="图片 16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bwMode="ltGray">
            <a:xfrm>
              <a:off x="9914465" y="3901463"/>
              <a:ext cx="792000" cy="792000"/>
            </a:xfrm>
            <a:prstGeom prst="rect">
              <a:avLst/>
            </a:prstGeom>
          </p:spPr>
        </p:pic>
        <p:pic>
          <p:nvPicPr>
            <p:cNvPr id="168" name="图片 16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bwMode="ltGray">
            <a:xfrm>
              <a:off x="9914465" y="2895903"/>
              <a:ext cx="792000" cy="792000"/>
            </a:xfrm>
            <a:prstGeom prst="rect">
              <a:avLst/>
            </a:prstGeom>
          </p:spPr>
        </p:pic>
        <p:cxnSp>
          <p:nvCxnSpPr>
            <p:cNvPr id="169" name="直接箭头连接符 168"/>
            <p:cNvCxnSpPr/>
            <p:nvPr/>
          </p:nvCxnSpPr>
          <p:spPr bwMode="ltGray">
            <a:xfrm flipV="1">
              <a:off x="10310465" y="3824778"/>
              <a:ext cx="0" cy="144000"/>
            </a:xfrm>
            <a:prstGeom prst="straightConnector1">
              <a:avLst/>
            </a:prstGeom>
            <a:noFill/>
            <a:ln w="12700" cap="flat" cmpd="sng" algn="ctr">
              <a:solidFill>
                <a:sysClr val="window" lastClr="FFFFFF"/>
              </a:solidFill>
              <a:prstDash val="sysDot"/>
              <a:miter lim="800000"/>
              <a:tailEnd type="triangle"/>
            </a:ln>
            <a:effectLst/>
          </p:spPr>
        </p:cxnSp>
        <p:sp>
          <p:nvSpPr>
            <p:cNvPr id="170" name="矩形 169"/>
            <p:cNvSpPr/>
            <p:nvPr/>
          </p:nvSpPr>
          <p:spPr bwMode="ltGray">
            <a:xfrm>
              <a:off x="6498205" y="6016019"/>
              <a:ext cx="1746724" cy="324000"/>
            </a:xfrm>
            <a:prstGeom prst="rect">
              <a:avLst/>
            </a:prstGeom>
            <a:noFill/>
            <a:ln w="6350" cap="flat" cmpd="sng" algn="ctr">
              <a:solidFill>
                <a:srgbClr val="667FE8"/>
              </a:solidFill>
              <a:prstDash val="solid"/>
              <a:miter lim="800000"/>
            </a:ln>
            <a:effectLst/>
          </p:spPr>
          <p:txBody>
            <a:bodyPr lIns="182871" tIns="91435" rIns="182871" bIns="91435" rtlCol="0" anchor="ctr"/>
            <a:lstStyle/>
            <a:p>
              <a:pPr marL="0" marR="81280" lvl="1" indent="0" algn="ctr" defTabSz="914400" eaLnBrk="1" fontAlgn="base" latinLnBrk="0" hangingPunct="1">
                <a:lnSpc>
                  <a:spcPts val="2800"/>
                </a:lnSpc>
                <a:spcBef>
                  <a:spcPct val="0"/>
                </a:spcBef>
                <a:spcAft>
                  <a:spcPct val="0"/>
                </a:spcAft>
                <a:buClr>
                  <a:srgbClr val="990000"/>
                </a:buClr>
                <a:buSzPct val="60000"/>
                <a:buFontTx/>
                <a:buNone/>
                <a:tabLst/>
                <a:defRPr/>
              </a:pPr>
              <a:endParaRPr kumimoji="0" lang="zh-CN" altLang="en-US" sz="1000" b="0" i="0" u="none" strike="noStrike" kern="0" cap="none" spc="0" normalizeH="0" baseline="0" noProof="1" smtClean="0">
                <a:ln>
                  <a:noFill/>
                </a:ln>
                <a:solidFill>
                  <a:prstClr val="black"/>
                </a:solidFill>
                <a:effectLst/>
                <a:uLnTx/>
                <a:uFillTx/>
                <a:cs typeface="Huawei Sans" panose="020C0503030203020204" pitchFamily="34" charset="0"/>
                <a:sym typeface="Arial"/>
              </a:endParaRPr>
            </a:p>
          </p:txBody>
        </p:sp>
        <p:sp>
          <p:nvSpPr>
            <p:cNvPr id="171" name="文本框 47"/>
            <p:cNvSpPr txBox="1"/>
            <p:nvPr/>
          </p:nvSpPr>
          <p:spPr bwMode="ltGray">
            <a:xfrm>
              <a:off x="2911274" y="6054909"/>
              <a:ext cx="979756" cy="253916"/>
            </a:xfrm>
            <a:prstGeom prst="rect">
              <a:avLst/>
            </a:prstGeom>
            <a:noFill/>
            <a:effectLst/>
          </p:spPr>
          <p:txBody>
            <a:bodyPr wrap="none" rtlCol="0">
              <a:spAutoFit/>
            </a:bodyPr>
            <a:lstStyle/>
            <a:p>
              <a:pPr algn="ctr" defTabSz="914583"/>
              <a:r>
                <a:rPr lang="en-US" altLang="zh-CN" sz="1050" dirty="0" smtClean="0">
                  <a:solidFill>
                    <a:prstClr val="black"/>
                  </a:solidFill>
                  <a:cs typeface="Huawei Sans" panose="020C0503030203020204" pitchFamily="34" charset="0"/>
                </a:rPr>
                <a:t>Transmission</a:t>
              </a:r>
              <a:endParaRPr lang="en-US" altLang="zh-CN" sz="1050" dirty="0">
                <a:solidFill>
                  <a:prstClr val="black"/>
                </a:solidFill>
                <a:cs typeface="Huawei Sans" panose="020C0503030203020204" pitchFamily="34" charset="0"/>
              </a:endParaRPr>
            </a:p>
          </p:txBody>
        </p:sp>
        <p:sp>
          <p:nvSpPr>
            <p:cNvPr id="172" name="文本框 47"/>
            <p:cNvSpPr txBox="1"/>
            <p:nvPr/>
          </p:nvSpPr>
          <p:spPr bwMode="ltGray">
            <a:xfrm>
              <a:off x="4266415" y="6054909"/>
              <a:ext cx="580608" cy="253916"/>
            </a:xfrm>
            <a:prstGeom prst="rect">
              <a:avLst/>
            </a:prstGeom>
            <a:noFill/>
            <a:effectLst/>
          </p:spPr>
          <p:txBody>
            <a:bodyPr wrap="none" rtlCol="0">
              <a:spAutoFit/>
            </a:bodyPr>
            <a:lstStyle/>
            <a:p>
              <a:pPr algn="ctr" defTabSz="914583"/>
              <a:r>
                <a:rPr lang="en-US" altLang="zh-CN" sz="1050" dirty="0" smtClean="0">
                  <a:solidFill>
                    <a:prstClr val="black"/>
                  </a:solidFill>
                  <a:cs typeface="Huawei Sans" panose="020C0503030203020204" pitchFamily="34" charset="0"/>
                </a:rPr>
                <a:t>Access</a:t>
              </a:r>
              <a:endParaRPr lang="en-US" altLang="zh-CN" sz="1050" dirty="0">
                <a:solidFill>
                  <a:prstClr val="black"/>
                </a:solidFill>
                <a:cs typeface="Huawei Sans" panose="020C0503030203020204" pitchFamily="34" charset="0"/>
              </a:endParaRPr>
            </a:p>
          </p:txBody>
        </p:sp>
        <p:sp>
          <p:nvSpPr>
            <p:cNvPr id="173" name="文本框 47"/>
            <p:cNvSpPr txBox="1"/>
            <p:nvPr/>
          </p:nvSpPr>
          <p:spPr bwMode="ltGray">
            <a:xfrm>
              <a:off x="6498205" y="6054909"/>
              <a:ext cx="1666540" cy="253916"/>
            </a:xfrm>
            <a:prstGeom prst="rect">
              <a:avLst/>
            </a:prstGeom>
            <a:noFill/>
            <a:effectLst/>
          </p:spPr>
          <p:txBody>
            <a:bodyPr wrap="square" rtlCol="0">
              <a:spAutoFit/>
            </a:bodyPr>
            <a:lstStyle/>
            <a:p>
              <a:pPr algn="ctr" defTabSz="914583"/>
              <a:r>
                <a:rPr lang="en-US" altLang="zh-CN" sz="1050" dirty="0" smtClean="0">
                  <a:solidFill>
                    <a:prstClr val="black"/>
                  </a:solidFill>
                  <a:cs typeface="Huawei Sans" panose="020C0503030203020204" pitchFamily="34" charset="0"/>
                </a:rPr>
                <a:t>5G</a:t>
              </a:r>
              <a:endParaRPr lang="en-US" altLang="zh-CN" sz="1050" dirty="0">
                <a:solidFill>
                  <a:prstClr val="black"/>
                </a:solidFill>
                <a:cs typeface="Huawei Sans" panose="020C0503030203020204" pitchFamily="34" charset="0"/>
              </a:endParaRPr>
            </a:p>
          </p:txBody>
        </p:sp>
        <p:sp>
          <p:nvSpPr>
            <p:cNvPr id="174" name="矩形 173"/>
            <p:cNvSpPr/>
            <p:nvPr/>
          </p:nvSpPr>
          <p:spPr bwMode="ltGray">
            <a:xfrm>
              <a:off x="2787821" y="6016019"/>
              <a:ext cx="1152000" cy="324000"/>
            </a:xfrm>
            <a:prstGeom prst="rect">
              <a:avLst/>
            </a:prstGeom>
            <a:noFill/>
            <a:ln w="6350" cap="flat" cmpd="sng" algn="ctr">
              <a:solidFill>
                <a:srgbClr val="667FE8"/>
              </a:solidFill>
              <a:prstDash val="solid"/>
              <a:miter lim="800000"/>
            </a:ln>
            <a:effectLst/>
          </p:spPr>
          <p:txBody>
            <a:bodyPr wrap="none" lIns="0" tIns="0" rIns="0" bIns="0" rtlCol="0" anchor="ctr" anchorCtr="0"/>
            <a:lstStyle/>
            <a:p>
              <a:pPr marL="0" marR="81280" lvl="1" indent="0" algn="ctr" defTabSz="914400" eaLnBrk="1" fontAlgn="base" latinLnBrk="0" hangingPunct="1">
                <a:lnSpc>
                  <a:spcPts val="0"/>
                </a:lnSpc>
                <a:spcBef>
                  <a:spcPct val="0"/>
                </a:spcBef>
                <a:spcAft>
                  <a:spcPct val="0"/>
                </a:spcAft>
                <a:buClr>
                  <a:srgbClr val="990000"/>
                </a:buClr>
                <a:buSzPct val="60000"/>
                <a:buFontTx/>
                <a:buNone/>
                <a:tabLst/>
                <a:defRPr/>
              </a:pPr>
              <a:endParaRPr kumimoji="0" lang="zh-CN" altLang="en-US" sz="1000" b="0" i="0" u="none" strike="noStrike" kern="0" cap="none" spc="0" normalizeH="0" baseline="0" noProof="1" smtClean="0">
                <a:ln>
                  <a:noFill/>
                </a:ln>
                <a:solidFill>
                  <a:prstClr val="black"/>
                </a:solidFill>
                <a:effectLst/>
                <a:uLnTx/>
                <a:uFillTx/>
                <a:cs typeface="Huawei Sans" panose="020C0503030203020204" pitchFamily="34" charset="0"/>
                <a:sym typeface="Arial"/>
              </a:endParaRPr>
            </a:p>
          </p:txBody>
        </p:sp>
        <p:sp>
          <p:nvSpPr>
            <p:cNvPr id="175" name="矩形 174"/>
            <p:cNvSpPr/>
            <p:nvPr/>
          </p:nvSpPr>
          <p:spPr bwMode="ltGray">
            <a:xfrm>
              <a:off x="4018361" y="6016019"/>
              <a:ext cx="1152000" cy="324000"/>
            </a:xfrm>
            <a:prstGeom prst="rect">
              <a:avLst/>
            </a:prstGeom>
            <a:noFill/>
            <a:ln w="6350" cap="flat" cmpd="sng" algn="ctr">
              <a:solidFill>
                <a:srgbClr val="667FE8"/>
              </a:solidFill>
              <a:prstDash val="solid"/>
              <a:miter lim="800000"/>
            </a:ln>
            <a:effectLst/>
          </p:spPr>
          <p:txBody>
            <a:bodyPr wrap="none" lIns="0" tIns="0" rIns="0" bIns="0" rtlCol="0" anchor="ctr" anchorCtr="0"/>
            <a:lstStyle/>
            <a:p>
              <a:pPr marL="0" marR="81280" lvl="1" indent="0" algn="ctr" defTabSz="914400" eaLnBrk="1" fontAlgn="base" latinLnBrk="0" hangingPunct="1">
                <a:lnSpc>
                  <a:spcPts val="0"/>
                </a:lnSpc>
                <a:spcBef>
                  <a:spcPct val="0"/>
                </a:spcBef>
                <a:spcAft>
                  <a:spcPct val="0"/>
                </a:spcAft>
                <a:buClr>
                  <a:srgbClr val="990000"/>
                </a:buClr>
                <a:buSzPct val="60000"/>
                <a:buFontTx/>
                <a:buNone/>
                <a:tabLst/>
                <a:defRPr/>
              </a:pPr>
              <a:endParaRPr kumimoji="0" lang="zh-CN" altLang="en-US" sz="1000" b="0" i="0" u="none" strike="noStrike" kern="0" cap="none" spc="0" normalizeH="0" baseline="0" noProof="1" smtClean="0">
                <a:ln>
                  <a:noFill/>
                </a:ln>
                <a:solidFill>
                  <a:prstClr val="black"/>
                </a:solidFill>
                <a:effectLst/>
                <a:uLnTx/>
                <a:uFillTx/>
                <a:cs typeface="Huawei Sans" panose="020C0503030203020204" pitchFamily="34" charset="0"/>
                <a:sym typeface="Arial"/>
              </a:endParaRPr>
            </a:p>
          </p:txBody>
        </p:sp>
        <p:sp>
          <p:nvSpPr>
            <p:cNvPr id="176" name="矩形 175"/>
            <p:cNvSpPr/>
            <p:nvPr/>
          </p:nvSpPr>
          <p:spPr bwMode="ltGray">
            <a:xfrm>
              <a:off x="5243741" y="6016019"/>
              <a:ext cx="1152000" cy="324000"/>
            </a:xfrm>
            <a:prstGeom prst="rect">
              <a:avLst/>
            </a:prstGeom>
            <a:noFill/>
            <a:ln w="6350" cap="flat" cmpd="sng" algn="ctr">
              <a:solidFill>
                <a:srgbClr val="667FE8"/>
              </a:solidFill>
              <a:prstDash val="solid"/>
              <a:miter lim="800000"/>
            </a:ln>
            <a:effectLst/>
          </p:spPr>
          <p:txBody>
            <a:bodyPr wrap="none" lIns="0" tIns="0" rIns="0" bIns="0" rtlCol="0" anchor="ctr" anchorCtr="0"/>
            <a:lstStyle/>
            <a:p>
              <a:pPr marL="0" marR="81280" lvl="1" indent="0" algn="ctr" defTabSz="914400" eaLnBrk="1" fontAlgn="base" latinLnBrk="0" hangingPunct="1">
                <a:lnSpc>
                  <a:spcPts val="0"/>
                </a:lnSpc>
                <a:spcBef>
                  <a:spcPct val="0"/>
                </a:spcBef>
                <a:spcAft>
                  <a:spcPct val="0"/>
                </a:spcAft>
                <a:buClr>
                  <a:srgbClr val="990000"/>
                </a:buClr>
                <a:buSzPct val="60000"/>
                <a:buFontTx/>
                <a:buNone/>
                <a:tabLst/>
                <a:defRPr/>
              </a:pPr>
              <a:endParaRPr kumimoji="0" lang="zh-CN" altLang="en-US" sz="1000" b="0" i="0" u="none" strike="noStrike" kern="0" cap="none" spc="0" normalizeH="0" baseline="0" noProof="1" smtClean="0">
                <a:ln>
                  <a:noFill/>
                </a:ln>
                <a:solidFill>
                  <a:prstClr val="black"/>
                </a:solidFill>
                <a:effectLst/>
                <a:uLnTx/>
                <a:uFillTx/>
                <a:cs typeface="Huawei Sans" panose="020C0503030203020204" pitchFamily="34" charset="0"/>
                <a:sym typeface="Arial"/>
              </a:endParaRPr>
            </a:p>
          </p:txBody>
        </p:sp>
        <p:sp>
          <p:nvSpPr>
            <p:cNvPr id="177" name="文本框 47"/>
            <p:cNvSpPr txBox="1"/>
            <p:nvPr/>
          </p:nvSpPr>
          <p:spPr bwMode="ltGray">
            <a:xfrm>
              <a:off x="5629092" y="6054909"/>
              <a:ext cx="402674" cy="253916"/>
            </a:xfrm>
            <a:prstGeom prst="rect">
              <a:avLst/>
            </a:prstGeom>
            <a:noFill/>
            <a:effectLst/>
          </p:spPr>
          <p:txBody>
            <a:bodyPr wrap="none" rtlCol="0">
              <a:spAutoFit/>
            </a:bodyPr>
            <a:lstStyle/>
            <a:p>
              <a:pPr algn="ctr" defTabSz="914583"/>
              <a:r>
                <a:rPr lang="en-US" altLang="zh-CN" sz="1050" dirty="0" smtClean="0">
                  <a:solidFill>
                    <a:prstClr val="black"/>
                  </a:solidFill>
                  <a:cs typeface="Huawei Sans" panose="020C0503030203020204" pitchFamily="34" charset="0"/>
                </a:rPr>
                <a:t>LTE</a:t>
              </a:r>
              <a:endParaRPr lang="en-US" altLang="zh-CN" sz="1050" dirty="0">
                <a:solidFill>
                  <a:prstClr val="black"/>
                </a:solidFill>
                <a:cs typeface="Huawei Sans" panose="020C0503030203020204" pitchFamily="34" charset="0"/>
              </a:endParaRPr>
            </a:p>
          </p:txBody>
        </p:sp>
      </p:grpSp>
    </p:spTree>
    <p:extLst>
      <p:ext uri="{BB962C8B-B14F-4D97-AF65-F5344CB8AC3E}">
        <p14:creationId xmlns:p14="http://schemas.microsoft.com/office/powerpoint/2010/main" val="414089995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华为数通认证进阶路径</a:t>
            </a:r>
            <a:endParaRPr lang="zh-CN" altLang="en-US" dirty="0"/>
          </a:p>
        </p:txBody>
      </p:sp>
      <p:sp>
        <p:nvSpPr>
          <p:cNvPr id="35" name="iS1íḋe"/>
          <p:cNvSpPr/>
          <p:nvPr/>
        </p:nvSpPr>
        <p:spPr>
          <a:xfrm>
            <a:off x="4269818" y="1242156"/>
            <a:ext cx="1350102" cy="1866792"/>
          </a:xfrm>
          <a:custGeom>
            <a:avLst/>
            <a:gdLst>
              <a:gd name="connsiteX0" fmla="*/ 985320 w 2241318"/>
              <a:gd name="connsiteY0" fmla="*/ 886641 h 3657694"/>
              <a:gd name="connsiteX1" fmla="*/ 880387 w 2241318"/>
              <a:gd name="connsiteY1" fmla="*/ 969061 h 3657694"/>
              <a:gd name="connsiteX2" fmla="*/ 972306 w 2241318"/>
              <a:gd name="connsiteY2" fmla="*/ 1054540 h 3657694"/>
              <a:gd name="connsiteX3" fmla="*/ 992252 w 2241318"/>
              <a:gd name="connsiteY3" fmla="*/ 1069243 h 3657694"/>
              <a:gd name="connsiteX4" fmla="*/ 994989 w 2241318"/>
              <a:gd name="connsiteY4" fmla="*/ 1065184 h 3657694"/>
              <a:gd name="connsiteX5" fmla="*/ 998436 w 2241318"/>
              <a:gd name="connsiteY5" fmla="*/ 991227 h 3657694"/>
              <a:gd name="connsiteX6" fmla="*/ 985320 w 2241318"/>
              <a:gd name="connsiteY6" fmla="*/ 886641 h 3657694"/>
              <a:gd name="connsiteX7" fmla="*/ 1562448 w 2241318"/>
              <a:gd name="connsiteY7" fmla="*/ 0 h 3657694"/>
              <a:gd name="connsiteX8" fmla="*/ 1582435 w 2241318"/>
              <a:gd name="connsiteY8" fmla="*/ 114889 h 3657694"/>
              <a:gd name="connsiteX9" fmla="*/ 1652390 w 2241318"/>
              <a:gd name="connsiteY9" fmla="*/ 417096 h 3657694"/>
              <a:gd name="connsiteX10" fmla="*/ 1519975 w 2241318"/>
              <a:gd name="connsiteY10" fmla="*/ 516999 h 3657694"/>
              <a:gd name="connsiteX11" fmla="*/ 1475004 w 2241318"/>
              <a:gd name="connsiteY11" fmla="*/ 646873 h 3657694"/>
              <a:gd name="connsiteX12" fmla="*/ 1617412 w 2241318"/>
              <a:gd name="connsiteY12" fmla="*/ 1029003 h 3657694"/>
              <a:gd name="connsiteX13" fmla="*/ 1737335 w 2241318"/>
              <a:gd name="connsiteY13" fmla="*/ 1103931 h 3657694"/>
              <a:gd name="connsiteX14" fmla="*/ 2024650 w 2241318"/>
              <a:gd name="connsiteY14" fmla="*/ 951578 h 3657694"/>
              <a:gd name="connsiteX15" fmla="*/ 2057129 w 2241318"/>
              <a:gd name="connsiteY15" fmla="*/ 896631 h 3657694"/>
              <a:gd name="connsiteX16" fmla="*/ 2152068 w 2241318"/>
              <a:gd name="connsiteY16" fmla="*/ 821704 h 3657694"/>
              <a:gd name="connsiteX17" fmla="*/ 2237013 w 2241318"/>
              <a:gd name="connsiteY17" fmla="*/ 904124 h 3657694"/>
              <a:gd name="connsiteX18" fmla="*/ 2182048 w 2241318"/>
              <a:gd name="connsiteY18" fmla="*/ 986544 h 3657694"/>
              <a:gd name="connsiteX19" fmla="*/ 2149569 w 2241318"/>
              <a:gd name="connsiteY19" fmla="*/ 1029003 h 3657694"/>
              <a:gd name="connsiteX20" fmla="*/ 1692364 w 2241318"/>
              <a:gd name="connsiteY20" fmla="*/ 1351191 h 3657694"/>
              <a:gd name="connsiteX21" fmla="*/ 1609917 w 2241318"/>
              <a:gd name="connsiteY21" fmla="*/ 1338703 h 3657694"/>
              <a:gd name="connsiteX22" fmla="*/ 1497490 w 2241318"/>
              <a:gd name="connsiteY22" fmla="*/ 1243795 h 3657694"/>
              <a:gd name="connsiteX23" fmla="*/ 1347586 w 2241318"/>
              <a:gd name="connsiteY23" fmla="*/ 1555993 h 3657694"/>
              <a:gd name="connsiteX24" fmla="*/ 1949698 w 2241318"/>
              <a:gd name="connsiteY24" fmla="*/ 1768287 h 3657694"/>
              <a:gd name="connsiteX25" fmla="*/ 1954695 w 2241318"/>
              <a:gd name="connsiteY25" fmla="*/ 2070494 h 3657694"/>
              <a:gd name="connsiteX26" fmla="*/ 1689866 w 2241318"/>
              <a:gd name="connsiteY26" fmla="*/ 2510068 h 3657694"/>
              <a:gd name="connsiteX27" fmla="*/ 1609917 w 2241318"/>
              <a:gd name="connsiteY27" fmla="*/ 2537542 h 3657694"/>
              <a:gd name="connsiteX28" fmla="*/ 1594927 w 2241318"/>
              <a:gd name="connsiteY28" fmla="*/ 2562517 h 3657694"/>
              <a:gd name="connsiteX29" fmla="*/ 1717348 w 2241318"/>
              <a:gd name="connsiteY29" fmla="*/ 2697387 h 3657694"/>
              <a:gd name="connsiteX30" fmla="*/ 1832274 w 2241318"/>
              <a:gd name="connsiteY30" fmla="*/ 2734850 h 3657694"/>
              <a:gd name="connsiteX31" fmla="*/ 1697361 w 2241318"/>
              <a:gd name="connsiteY31" fmla="*/ 2814773 h 3657694"/>
              <a:gd name="connsiteX32" fmla="*/ 1484998 w 2241318"/>
              <a:gd name="connsiteY32" fmla="*/ 2769816 h 3657694"/>
              <a:gd name="connsiteX33" fmla="*/ 1365075 w 2241318"/>
              <a:gd name="connsiteY33" fmla="*/ 2769816 h 3657694"/>
              <a:gd name="connsiteX34" fmla="*/ 1317606 w 2241318"/>
              <a:gd name="connsiteY34" fmla="*/ 2744841 h 3657694"/>
              <a:gd name="connsiteX35" fmla="*/ 1345088 w 2241318"/>
              <a:gd name="connsiteY35" fmla="*/ 2624957 h 3657694"/>
              <a:gd name="connsiteX36" fmla="*/ 1455017 w 2241318"/>
              <a:gd name="connsiteY36" fmla="*/ 2462614 h 3657694"/>
              <a:gd name="connsiteX37" fmla="*/ 1614914 w 2241318"/>
              <a:gd name="connsiteY37" fmla="*/ 2172895 h 3657694"/>
              <a:gd name="connsiteX38" fmla="*/ 1734837 w 2241318"/>
              <a:gd name="connsiteY38" fmla="*/ 1980581 h 3657694"/>
              <a:gd name="connsiteX39" fmla="*/ 1440027 w 2241318"/>
              <a:gd name="connsiteY39" fmla="*/ 1960601 h 3657694"/>
              <a:gd name="connsiteX40" fmla="*/ 1170201 w 2241318"/>
              <a:gd name="connsiteY40" fmla="*/ 1913147 h 3657694"/>
              <a:gd name="connsiteX41" fmla="*/ 645538 w 2241318"/>
              <a:gd name="connsiteY41" fmla="*/ 2674908 h 3657694"/>
              <a:gd name="connsiteX42" fmla="*/ 320748 w 2241318"/>
              <a:gd name="connsiteY42" fmla="*/ 3271830 h 3657694"/>
              <a:gd name="connsiteX43" fmla="*/ 260786 w 2241318"/>
              <a:gd name="connsiteY43" fmla="*/ 3241859 h 3657694"/>
              <a:gd name="connsiteX44" fmla="*/ 223310 w 2241318"/>
              <a:gd name="connsiteY44" fmla="*/ 3281820 h 3657694"/>
              <a:gd name="connsiteX45" fmla="*/ 250793 w 2241318"/>
              <a:gd name="connsiteY45" fmla="*/ 3331772 h 3657694"/>
              <a:gd name="connsiteX46" fmla="*/ 158352 w 2241318"/>
              <a:gd name="connsiteY46" fmla="*/ 3446661 h 3657694"/>
              <a:gd name="connsiteX47" fmla="*/ 153355 w 2241318"/>
              <a:gd name="connsiteY47" fmla="*/ 3529081 h 3657694"/>
              <a:gd name="connsiteX48" fmla="*/ 228307 w 2241318"/>
              <a:gd name="connsiteY48" fmla="*/ 3648965 h 3657694"/>
              <a:gd name="connsiteX49" fmla="*/ 15944 w 2241318"/>
              <a:gd name="connsiteY49" fmla="*/ 3613999 h 3657694"/>
              <a:gd name="connsiteX50" fmla="*/ 8449 w 2241318"/>
              <a:gd name="connsiteY50" fmla="*/ 3349255 h 3657694"/>
              <a:gd name="connsiteX51" fmla="*/ 10947 w 2241318"/>
              <a:gd name="connsiteY51" fmla="*/ 3216883 h 3657694"/>
              <a:gd name="connsiteX52" fmla="*/ 120876 w 2241318"/>
              <a:gd name="connsiteY52" fmla="*/ 3196903 h 3657694"/>
              <a:gd name="connsiteX53" fmla="*/ 145860 w 2241318"/>
              <a:gd name="connsiteY53" fmla="*/ 3174424 h 3657694"/>
              <a:gd name="connsiteX54" fmla="*/ 138365 w 2241318"/>
              <a:gd name="connsiteY54" fmla="*/ 3149449 h 3657694"/>
              <a:gd name="connsiteX55" fmla="*/ 408191 w 2241318"/>
              <a:gd name="connsiteY55" fmla="*/ 2570010 h 3657694"/>
              <a:gd name="connsiteX56" fmla="*/ 665525 w 2241318"/>
              <a:gd name="connsiteY56" fmla="*/ 2210359 h 3657694"/>
              <a:gd name="connsiteX57" fmla="*/ 765461 w 2241318"/>
              <a:gd name="connsiteY57" fmla="*/ 1678374 h 3657694"/>
              <a:gd name="connsiteX58" fmla="*/ 807934 w 2241318"/>
              <a:gd name="connsiteY58" fmla="*/ 1458587 h 3657694"/>
              <a:gd name="connsiteX59" fmla="*/ 760464 w 2241318"/>
              <a:gd name="connsiteY59" fmla="*/ 1401143 h 3657694"/>
              <a:gd name="connsiteX60" fmla="*/ 820426 w 2241318"/>
              <a:gd name="connsiteY60" fmla="*/ 1373669 h 3657694"/>
              <a:gd name="connsiteX61" fmla="*/ 946907 w 2241318"/>
              <a:gd name="connsiteY61" fmla="*/ 1235990 h 3657694"/>
              <a:gd name="connsiteX62" fmla="*/ 947294 w 2241318"/>
              <a:gd name="connsiteY62" fmla="*/ 1235055 h 3657694"/>
              <a:gd name="connsiteX63" fmla="*/ 947604 w 2241318"/>
              <a:gd name="connsiteY63" fmla="*/ 1235209 h 3657694"/>
              <a:gd name="connsiteX64" fmla="*/ 947724 w 2241318"/>
              <a:gd name="connsiteY64" fmla="*/ 1234019 h 3657694"/>
              <a:gd name="connsiteX65" fmla="*/ 947294 w 2241318"/>
              <a:gd name="connsiteY65" fmla="*/ 1235055 h 3657694"/>
              <a:gd name="connsiteX66" fmla="*/ 935351 w 2241318"/>
              <a:gd name="connsiteY66" fmla="*/ 1229122 h 3657694"/>
              <a:gd name="connsiteX67" fmla="*/ 722988 w 2241318"/>
              <a:gd name="connsiteY67" fmla="*/ 1066467 h 3657694"/>
              <a:gd name="connsiteX68" fmla="*/ 717992 w 2241318"/>
              <a:gd name="connsiteY68" fmla="*/ 814211 h 3657694"/>
              <a:gd name="connsiteX69" fmla="*/ 1015300 w 2241318"/>
              <a:gd name="connsiteY69" fmla="*/ 519497 h 3657694"/>
              <a:gd name="connsiteX70" fmla="*/ 1222667 w 2241318"/>
              <a:gd name="connsiteY70" fmla="*/ 509506 h 3657694"/>
              <a:gd name="connsiteX71" fmla="*/ 1262641 w 2241318"/>
              <a:gd name="connsiteY71" fmla="*/ 482033 h 3657694"/>
              <a:gd name="connsiteX72" fmla="*/ 1287625 w 2241318"/>
              <a:gd name="connsiteY72" fmla="*/ 452062 h 3657694"/>
              <a:gd name="connsiteX73" fmla="*/ 1230162 w 2241318"/>
              <a:gd name="connsiteY73" fmla="*/ 237270 h 3657694"/>
              <a:gd name="connsiteX74" fmla="*/ 1427535 w 2241318"/>
              <a:gd name="connsiteY74" fmla="*/ 57444 h 3657694"/>
              <a:gd name="connsiteX75" fmla="*/ 1562448 w 2241318"/>
              <a:gd name="connsiteY75" fmla="*/ 0 h 3657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2241318" h="3657694">
                <a:moveTo>
                  <a:pt x="985320" y="886641"/>
                </a:moveTo>
                <a:cubicBezTo>
                  <a:pt x="972828" y="866660"/>
                  <a:pt x="880387" y="969061"/>
                  <a:pt x="880387" y="969061"/>
                </a:cubicBezTo>
                <a:cubicBezTo>
                  <a:pt x="890693" y="988729"/>
                  <a:pt x="928754" y="1021393"/>
                  <a:pt x="972306" y="1054540"/>
                </a:cubicBezTo>
                <a:lnTo>
                  <a:pt x="992252" y="1069243"/>
                </a:lnTo>
                <a:lnTo>
                  <a:pt x="994989" y="1065184"/>
                </a:lnTo>
                <a:lnTo>
                  <a:pt x="998436" y="991227"/>
                </a:lnTo>
                <a:cubicBezTo>
                  <a:pt x="997812" y="937841"/>
                  <a:pt x="991566" y="895382"/>
                  <a:pt x="985320" y="886641"/>
                </a:cubicBezTo>
                <a:close/>
                <a:moveTo>
                  <a:pt x="1562448" y="0"/>
                </a:moveTo>
                <a:cubicBezTo>
                  <a:pt x="1629904" y="42459"/>
                  <a:pt x="1582435" y="114889"/>
                  <a:pt x="1582435" y="114889"/>
                </a:cubicBezTo>
                <a:cubicBezTo>
                  <a:pt x="1637400" y="159845"/>
                  <a:pt x="1632403" y="289719"/>
                  <a:pt x="1652390" y="417096"/>
                </a:cubicBezTo>
                <a:cubicBezTo>
                  <a:pt x="1669879" y="546970"/>
                  <a:pt x="1592428" y="504511"/>
                  <a:pt x="1519975" y="516999"/>
                </a:cubicBezTo>
                <a:cubicBezTo>
                  <a:pt x="1447522" y="529487"/>
                  <a:pt x="1475004" y="646873"/>
                  <a:pt x="1475004" y="646873"/>
                </a:cubicBezTo>
                <a:cubicBezTo>
                  <a:pt x="1562448" y="749274"/>
                  <a:pt x="1617412" y="1029003"/>
                  <a:pt x="1617412" y="1029003"/>
                </a:cubicBezTo>
                <a:cubicBezTo>
                  <a:pt x="1617412" y="1029003"/>
                  <a:pt x="1662383" y="1161375"/>
                  <a:pt x="1737335" y="1103931"/>
                </a:cubicBezTo>
                <a:cubicBezTo>
                  <a:pt x="1812287" y="1046486"/>
                  <a:pt x="1997168" y="981549"/>
                  <a:pt x="2024650" y="951578"/>
                </a:cubicBezTo>
                <a:cubicBezTo>
                  <a:pt x="2054631" y="924105"/>
                  <a:pt x="2057129" y="896631"/>
                  <a:pt x="2057129" y="896631"/>
                </a:cubicBezTo>
                <a:cubicBezTo>
                  <a:pt x="2074618" y="854172"/>
                  <a:pt x="2114592" y="821704"/>
                  <a:pt x="2152068" y="821704"/>
                </a:cubicBezTo>
                <a:cubicBezTo>
                  <a:pt x="2189544" y="821704"/>
                  <a:pt x="2217026" y="854172"/>
                  <a:pt x="2237013" y="904124"/>
                </a:cubicBezTo>
                <a:cubicBezTo>
                  <a:pt x="2257000" y="956573"/>
                  <a:pt x="2202036" y="974056"/>
                  <a:pt x="2182048" y="986544"/>
                </a:cubicBezTo>
                <a:cubicBezTo>
                  <a:pt x="2164560" y="999032"/>
                  <a:pt x="2149569" y="1029003"/>
                  <a:pt x="2149569" y="1029003"/>
                </a:cubicBezTo>
                <a:cubicBezTo>
                  <a:pt x="2104598" y="1091443"/>
                  <a:pt x="1752325" y="1318722"/>
                  <a:pt x="1692364" y="1351191"/>
                </a:cubicBezTo>
                <a:cubicBezTo>
                  <a:pt x="1632403" y="1381162"/>
                  <a:pt x="1609917" y="1338703"/>
                  <a:pt x="1609917" y="1338703"/>
                </a:cubicBezTo>
                <a:cubicBezTo>
                  <a:pt x="1609917" y="1338703"/>
                  <a:pt x="1609917" y="1338703"/>
                  <a:pt x="1497490" y="1243795"/>
                </a:cubicBezTo>
                <a:cubicBezTo>
                  <a:pt x="1477503" y="1316225"/>
                  <a:pt x="1347586" y="1555993"/>
                  <a:pt x="1347586" y="1555993"/>
                </a:cubicBezTo>
                <a:cubicBezTo>
                  <a:pt x="1387561" y="1610939"/>
                  <a:pt x="1847264" y="1740814"/>
                  <a:pt x="1949698" y="1768287"/>
                </a:cubicBezTo>
                <a:cubicBezTo>
                  <a:pt x="2049634" y="1795760"/>
                  <a:pt x="2067123" y="1938122"/>
                  <a:pt x="1954695" y="2070494"/>
                </a:cubicBezTo>
                <a:cubicBezTo>
                  <a:pt x="1844766" y="2205363"/>
                  <a:pt x="1729840" y="2432643"/>
                  <a:pt x="1689866" y="2510068"/>
                </a:cubicBezTo>
                <a:cubicBezTo>
                  <a:pt x="1649891" y="2589991"/>
                  <a:pt x="1609917" y="2537542"/>
                  <a:pt x="1609917" y="2537542"/>
                </a:cubicBezTo>
                <a:cubicBezTo>
                  <a:pt x="1609917" y="2537542"/>
                  <a:pt x="1609917" y="2537542"/>
                  <a:pt x="1594927" y="2562517"/>
                </a:cubicBezTo>
                <a:cubicBezTo>
                  <a:pt x="1589930" y="2622459"/>
                  <a:pt x="1674875" y="2664918"/>
                  <a:pt x="1717348" y="2697387"/>
                </a:cubicBezTo>
                <a:cubicBezTo>
                  <a:pt x="1762319" y="2729855"/>
                  <a:pt x="1817284" y="2724860"/>
                  <a:pt x="1832274" y="2734850"/>
                </a:cubicBezTo>
                <a:cubicBezTo>
                  <a:pt x="1847264" y="2744841"/>
                  <a:pt x="1807290" y="2804783"/>
                  <a:pt x="1697361" y="2814773"/>
                </a:cubicBezTo>
                <a:cubicBezTo>
                  <a:pt x="1584933" y="2824763"/>
                  <a:pt x="1512480" y="2782304"/>
                  <a:pt x="1484998" y="2769816"/>
                </a:cubicBezTo>
                <a:cubicBezTo>
                  <a:pt x="1455017" y="2757329"/>
                  <a:pt x="1405049" y="2764821"/>
                  <a:pt x="1365075" y="2769816"/>
                </a:cubicBezTo>
                <a:cubicBezTo>
                  <a:pt x="1322602" y="2777309"/>
                  <a:pt x="1317606" y="2744841"/>
                  <a:pt x="1317606" y="2744841"/>
                </a:cubicBezTo>
                <a:cubicBezTo>
                  <a:pt x="1317606" y="2744841"/>
                  <a:pt x="1305114" y="2662421"/>
                  <a:pt x="1345088" y="2624957"/>
                </a:cubicBezTo>
                <a:cubicBezTo>
                  <a:pt x="1387561" y="2587493"/>
                  <a:pt x="1405049" y="2562517"/>
                  <a:pt x="1455017" y="2462614"/>
                </a:cubicBezTo>
                <a:cubicBezTo>
                  <a:pt x="1507483" y="2365208"/>
                  <a:pt x="1589930" y="2255315"/>
                  <a:pt x="1614914" y="2172895"/>
                </a:cubicBezTo>
                <a:cubicBezTo>
                  <a:pt x="1639898" y="2090475"/>
                  <a:pt x="1734837" y="2005557"/>
                  <a:pt x="1734837" y="1980581"/>
                </a:cubicBezTo>
                <a:cubicBezTo>
                  <a:pt x="1734837" y="1955605"/>
                  <a:pt x="1629904" y="1958103"/>
                  <a:pt x="1440027" y="1960601"/>
                </a:cubicBezTo>
                <a:cubicBezTo>
                  <a:pt x="1250149" y="1963098"/>
                  <a:pt x="1170201" y="1913147"/>
                  <a:pt x="1170201" y="1913147"/>
                </a:cubicBezTo>
                <a:cubicBezTo>
                  <a:pt x="1115236" y="2177890"/>
                  <a:pt x="820426" y="2467609"/>
                  <a:pt x="645538" y="2674908"/>
                </a:cubicBezTo>
                <a:cubicBezTo>
                  <a:pt x="473149" y="2884705"/>
                  <a:pt x="320748" y="3271830"/>
                  <a:pt x="320748" y="3271830"/>
                </a:cubicBezTo>
                <a:cubicBezTo>
                  <a:pt x="320748" y="3271830"/>
                  <a:pt x="320748" y="3271830"/>
                  <a:pt x="260786" y="3241859"/>
                </a:cubicBezTo>
                <a:cubicBezTo>
                  <a:pt x="260786" y="3241859"/>
                  <a:pt x="260786" y="3241859"/>
                  <a:pt x="223310" y="3281820"/>
                </a:cubicBezTo>
                <a:cubicBezTo>
                  <a:pt x="223310" y="3281820"/>
                  <a:pt x="248294" y="3301801"/>
                  <a:pt x="250793" y="3331772"/>
                </a:cubicBezTo>
                <a:cubicBezTo>
                  <a:pt x="253291" y="3364241"/>
                  <a:pt x="193330" y="3399207"/>
                  <a:pt x="158352" y="3446661"/>
                </a:cubicBezTo>
                <a:cubicBezTo>
                  <a:pt x="123375" y="3494115"/>
                  <a:pt x="153355" y="3529081"/>
                  <a:pt x="153355" y="3529081"/>
                </a:cubicBezTo>
                <a:cubicBezTo>
                  <a:pt x="215815" y="3534076"/>
                  <a:pt x="288269" y="3633979"/>
                  <a:pt x="228307" y="3648965"/>
                </a:cubicBezTo>
                <a:cubicBezTo>
                  <a:pt x="168346" y="3663950"/>
                  <a:pt x="43426" y="3663950"/>
                  <a:pt x="15944" y="3613999"/>
                </a:cubicBezTo>
                <a:cubicBezTo>
                  <a:pt x="-9040" y="3564047"/>
                  <a:pt x="954" y="3461646"/>
                  <a:pt x="8449" y="3349255"/>
                </a:cubicBezTo>
                <a:cubicBezTo>
                  <a:pt x="13446" y="3234366"/>
                  <a:pt x="-11538" y="3251849"/>
                  <a:pt x="10947" y="3216883"/>
                </a:cubicBezTo>
                <a:cubicBezTo>
                  <a:pt x="33433" y="3181917"/>
                  <a:pt x="120876" y="3196903"/>
                  <a:pt x="120876" y="3196903"/>
                </a:cubicBezTo>
                <a:cubicBezTo>
                  <a:pt x="120876" y="3196903"/>
                  <a:pt x="120876" y="3196903"/>
                  <a:pt x="145860" y="3174424"/>
                </a:cubicBezTo>
                <a:cubicBezTo>
                  <a:pt x="145860" y="3174424"/>
                  <a:pt x="145860" y="3174424"/>
                  <a:pt x="138365" y="3149449"/>
                </a:cubicBezTo>
                <a:cubicBezTo>
                  <a:pt x="213317" y="3054541"/>
                  <a:pt x="340735" y="2747338"/>
                  <a:pt x="408191" y="2570010"/>
                </a:cubicBezTo>
                <a:cubicBezTo>
                  <a:pt x="478146" y="2395179"/>
                  <a:pt x="585577" y="2425150"/>
                  <a:pt x="665525" y="2210359"/>
                </a:cubicBezTo>
                <a:cubicBezTo>
                  <a:pt x="745474" y="1995567"/>
                  <a:pt x="772956" y="1760794"/>
                  <a:pt x="765461" y="1678374"/>
                </a:cubicBezTo>
                <a:cubicBezTo>
                  <a:pt x="760464" y="1598451"/>
                  <a:pt x="807934" y="1458587"/>
                  <a:pt x="807934" y="1458587"/>
                </a:cubicBezTo>
                <a:cubicBezTo>
                  <a:pt x="807934" y="1458587"/>
                  <a:pt x="807934" y="1458587"/>
                  <a:pt x="760464" y="1401143"/>
                </a:cubicBezTo>
                <a:cubicBezTo>
                  <a:pt x="760464" y="1401143"/>
                  <a:pt x="775455" y="1391152"/>
                  <a:pt x="820426" y="1373669"/>
                </a:cubicBezTo>
                <a:cubicBezTo>
                  <a:pt x="854154" y="1358684"/>
                  <a:pt x="908962" y="1305766"/>
                  <a:pt x="946907" y="1235990"/>
                </a:cubicBezTo>
                <a:lnTo>
                  <a:pt x="947294" y="1235055"/>
                </a:lnTo>
                <a:lnTo>
                  <a:pt x="947604" y="1235209"/>
                </a:lnTo>
                <a:lnTo>
                  <a:pt x="947724" y="1234019"/>
                </a:lnTo>
                <a:lnTo>
                  <a:pt x="947294" y="1235055"/>
                </a:lnTo>
                <a:lnTo>
                  <a:pt x="935351" y="1229122"/>
                </a:lnTo>
                <a:cubicBezTo>
                  <a:pt x="869144" y="1193843"/>
                  <a:pt x="787947" y="1140145"/>
                  <a:pt x="722988" y="1066467"/>
                </a:cubicBezTo>
                <a:cubicBezTo>
                  <a:pt x="593072" y="916612"/>
                  <a:pt x="570587" y="934095"/>
                  <a:pt x="717992" y="814211"/>
                </a:cubicBezTo>
                <a:cubicBezTo>
                  <a:pt x="867895" y="694327"/>
                  <a:pt x="987818" y="539477"/>
                  <a:pt x="1015300" y="519497"/>
                </a:cubicBezTo>
                <a:cubicBezTo>
                  <a:pt x="1045281" y="499516"/>
                  <a:pt x="1180194" y="516999"/>
                  <a:pt x="1222667" y="509506"/>
                </a:cubicBezTo>
                <a:cubicBezTo>
                  <a:pt x="1262641" y="504511"/>
                  <a:pt x="1262641" y="482033"/>
                  <a:pt x="1262641" y="482033"/>
                </a:cubicBezTo>
                <a:cubicBezTo>
                  <a:pt x="1262641" y="482033"/>
                  <a:pt x="1262641" y="482033"/>
                  <a:pt x="1287625" y="452062"/>
                </a:cubicBezTo>
                <a:cubicBezTo>
                  <a:pt x="1297618" y="389623"/>
                  <a:pt x="1230162" y="337173"/>
                  <a:pt x="1230162" y="237270"/>
                </a:cubicBezTo>
                <a:cubicBezTo>
                  <a:pt x="1230162" y="139865"/>
                  <a:pt x="1330098" y="77425"/>
                  <a:pt x="1427535" y="57444"/>
                </a:cubicBezTo>
                <a:cubicBezTo>
                  <a:pt x="1524972" y="39961"/>
                  <a:pt x="1562448" y="0"/>
                  <a:pt x="1562448" y="0"/>
                </a:cubicBezTo>
                <a:close/>
              </a:path>
            </a:pathLst>
          </a:custGeom>
          <a:solidFill>
            <a:schemeClr val="bg1">
              <a:lumMod val="85000"/>
            </a:schemeClr>
          </a:solidFill>
          <a:ln>
            <a:noFill/>
          </a:ln>
        </p:spPr>
        <p:txBody>
          <a:bodyPr vert="horz" wrap="square" lIns="91440" tIns="45720" rIns="91440" bIns="45720" numCol="1" anchor="t" anchorCtr="0" compatLnSpc="1">
            <a:normAutofit/>
          </a:bodyPr>
          <a:lstStyle/>
          <a:p>
            <a:pPr marL="0" marR="0" lvl="0" indent="0" algn="l" defTabSz="913765" rtl="0" eaLnBrk="1" fontAlgn="auto" latinLnBrk="0" hangingPunct="1">
              <a:lnSpc>
                <a:spcPct val="100000"/>
              </a:lnSpc>
              <a:spcBef>
                <a:spcPts val="0"/>
              </a:spcBef>
              <a:spcAft>
                <a:spcPts val="0"/>
              </a:spcAft>
              <a:buClrTx/>
              <a:buSzTx/>
              <a:buFontTx/>
              <a:buNone/>
              <a:defRPr/>
            </a:pPr>
            <a:endParaRPr kumimoji="0" lang="zh-CN" altLang="en-US" sz="2000" b="0" i="0" u="none" strike="noStrike" kern="1200" cap="none" spc="0" normalizeH="0" baseline="0" noProof="0">
              <a:ln>
                <a:noFill/>
              </a:ln>
              <a:solidFill>
                <a:srgbClr val="000000"/>
              </a:solidFill>
              <a:effectLst/>
              <a:uLnTx/>
              <a:uFillTx/>
            </a:endParaRPr>
          </a:p>
        </p:txBody>
      </p:sp>
      <p:sp>
        <p:nvSpPr>
          <p:cNvPr id="48" name="ï$1ïḑe"/>
          <p:cNvSpPr txBox="1"/>
          <p:nvPr/>
        </p:nvSpPr>
        <p:spPr bwMode="auto">
          <a:xfrm>
            <a:off x="674552" y="3933200"/>
            <a:ext cx="3164908" cy="441805"/>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b">
            <a:normAutofit lnSpcReduction="10000"/>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marL="0" marR="0" lvl="0" indent="0" algn="l" defTabSz="913765" rtl="0" eaLnBrk="1" fontAlgn="auto" latinLnBrk="0" hangingPunct="1">
              <a:lnSpc>
                <a:spcPct val="100000"/>
              </a:lnSpc>
              <a:spcBef>
                <a:spcPct val="0"/>
              </a:spcBef>
              <a:spcAft>
                <a:spcPts val="0"/>
              </a:spcAft>
              <a:buClrTx/>
              <a:buSzTx/>
              <a:buFontTx/>
              <a:buNone/>
              <a:defRPr/>
            </a:pPr>
            <a:r>
              <a:rPr kumimoji="0" lang="en-US" altLang="zh-CN" sz="2400" b="1" i="0" u="none" strike="noStrike" kern="1200" cap="none" spc="0" normalizeH="0" baseline="0" noProof="0" dirty="0">
                <a:ln>
                  <a:noFill/>
                </a:ln>
                <a:solidFill>
                  <a:srgbClr val="000000"/>
                </a:solidFill>
                <a:effectLst/>
                <a:uLnTx/>
                <a:uFillTx/>
              </a:rPr>
              <a:t>HCIA-Datacom</a:t>
            </a:r>
          </a:p>
        </p:txBody>
      </p:sp>
      <p:sp>
        <p:nvSpPr>
          <p:cNvPr id="49" name="iṣlîḍe"/>
          <p:cNvSpPr/>
          <p:nvPr/>
        </p:nvSpPr>
        <p:spPr bwMode="auto">
          <a:xfrm>
            <a:off x="674552" y="4350523"/>
            <a:ext cx="2881198" cy="746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lvl="0">
              <a:lnSpc>
                <a:spcPct val="150000"/>
              </a:lnSpc>
              <a:defRPr/>
            </a:pPr>
            <a:r>
              <a:rPr lang="zh-CN" altLang="en-US" sz="1400" dirty="0">
                <a:solidFill>
                  <a:srgbClr val="000000"/>
                </a:solidFill>
              </a:rPr>
              <a:t>培养具备数通基础理论技能的</a:t>
            </a:r>
            <a:r>
              <a:rPr lang="zh-CN" altLang="en-US" sz="1400" dirty="0" smtClean="0">
                <a:solidFill>
                  <a:srgbClr val="000000"/>
                </a:solidFill>
              </a:rPr>
              <a:t>网络工程师</a:t>
            </a:r>
            <a:endParaRPr lang="zh-CN" altLang="en-US" sz="1400" dirty="0">
              <a:solidFill>
                <a:srgbClr val="000000"/>
              </a:solidFill>
            </a:endParaRPr>
          </a:p>
        </p:txBody>
      </p:sp>
      <p:sp>
        <p:nvSpPr>
          <p:cNvPr id="50" name="ïSľídè"/>
          <p:cNvSpPr txBox="1"/>
          <p:nvPr/>
        </p:nvSpPr>
        <p:spPr bwMode="auto">
          <a:xfrm>
            <a:off x="5796925" y="4564735"/>
            <a:ext cx="2687394" cy="441805"/>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b">
            <a:normAutofit lnSpcReduction="10000"/>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marL="0" marR="0" lvl="0" indent="0" algn="l" defTabSz="913765" rtl="0" eaLnBrk="1" fontAlgn="auto" latinLnBrk="0" hangingPunct="1">
              <a:lnSpc>
                <a:spcPct val="100000"/>
              </a:lnSpc>
              <a:spcBef>
                <a:spcPct val="0"/>
              </a:spcBef>
              <a:spcAft>
                <a:spcPts val="0"/>
              </a:spcAft>
              <a:buClrTx/>
              <a:buSzTx/>
              <a:buFontTx/>
              <a:buNone/>
              <a:defRPr/>
            </a:pPr>
            <a:r>
              <a:rPr kumimoji="0" lang="en-US" altLang="zh-CN" sz="2400" b="1" i="0" u="none" strike="noStrike" kern="1200" cap="none" spc="0" normalizeH="0" baseline="0" noProof="0" dirty="0">
                <a:ln>
                  <a:noFill/>
                </a:ln>
                <a:solidFill>
                  <a:srgbClr val="000000"/>
                </a:solidFill>
                <a:effectLst/>
                <a:uLnTx/>
                <a:uFillTx/>
              </a:rPr>
              <a:t>HCIP-Datacom</a:t>
            </a:r>
          </a:p>
        </p:txBody>
      </p:sp>
      <p:sp>
        <p:nvSpPr>
          <p:cNvPr id="51" name="isḻîḍê"/>
          <p:cNvSpPr/>
          <p:nvPr/>
        </p:nvSpPr>
        <p:spPr bwMode="auto">
          <a:xfrm>
            <a:off x="5796925" y="4973875"/>
            <a:ext cx="3036909" cy="729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lvl="0">
              <a:lnSpc>
                <a:spcPct val="150000"/>
              </a:lnSpc>
              <a:defRPr/>
            </a:pPr>
            <a:r>
              <a:rPr lang="zh-CN" altLang="en-US" sz="1400" dirty="0">
                <a:solidFill>
                  <a:srgbClr val="000000"/>
                </a:solidFill>
              </a:rPr>
              <a:t>培养跨领域解决方案规划设计或单领域规划及</a:t>
            </a:r>
            <a:r>
              <a:rPr lang="zh-CN" altLang="en-US" sz="1400" dirty="0" smtClean="0">
                <a:solidFill>
                  <a:srgbClr val="000000"/>
                </a:solidFill>
              </a:rPr>
              <a:t>部署的网络高级工程师</a:t>
            </a:r>
            <a:endParaRPr lang="zh-CN" altLang="en-US" sz="1400" dirty="0">
              <a:solidFill>
                <a:srgbClr val="000000"/>
              </a:solidFill>
            </a:endParaRPr>
          </a:p>
        </p:txBody>
      </p:sp>
      <p:sp>
        <p:nvSpPr>
          <p:cNvPr id="52" name="îṥľíďe"/>
          <p:cNvSpPr txBox="1"/>
          <p:nvPr/>
        </p:nvSpPr>
        <p:spPr bwMode="auto">
          <a:xfrm>
            <a:off x="7869623" y="2011358"/>
            <a:ext cx="3037802" cy="441805"/>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b">
            <a:normAutofit lnSpcReduction="10000"/>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marL="0" marR="0" lvl="0" indent="0" algn="l" defTabSz="913765" rtl="0" eaLnBrk="1" fontAlgn="auto" latinLnBrk="0" hangingPunct="1">
              <a:lnSpc>
                <a:spcPct val="100000"/>
              </a:lnSpc>
              <a:spcBef>
                <a:spcPct val="0"/>
              </a:spcBef>
              <a:spcAft>
                <a:spcPts val="0"/>
              </a:spcAft>
              <a:buClrTx/>
              <a:buSzTx/>
              <a:buFontTx/>
              <a:buNone/>
              <a:defRPr/>
            </a:pPr>
            <a:r>
              <a:rPr kumimoji="0" lang="en-US" altLang="zh-CN" sz="2400" b="1" i="0" u="none" strike="noStrike" kern="1200" cap="none" spc="0" normalizeH="0" baseline="0" noProof="0" dirty="0">
                <a:ln>
                  <a:noFill/>
                </a:ln>
                <a:solidFill>
                  <a:srgbClr val="000000"/>
                </a:solidFill>
                <a:effectLst/>
                <a:uLnTx/>
                <a:uFillTx/>
              </a:rPr>
              <a:t>HCIE-Datacom</a:t>
            </a:r>
          </a:p>
        </p:txBody>
      </p:sp>
      <p:sp>
        <p:nvSpPr>
          <p:cNvPr id="53" name="íşḻïďe"/>
          <p:cNvSpPr/>
          <p:nvPr/>
        </p:nvSpPr>
        <p:spPr bwMode="auto">
          <a:xfrm>
            <a:off x="7869623" y="2397110"/>
            <a:ext cx="2880000" cy="753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lvl="0">
              <a:lnSpc>
                <a:spcPct val="150000"/>
              </a:lnSpc>
              <a:defRPr/>
            </a:pPr>
            <a:r>
              <a:rPr lang="zh-CN" altLang="en-US" sz="1400" dirty="0">
                <a:solidFill>
                  <a:srgbClr val="000000"/>
                </a:solidFill>
              </a:rPr>
              <a:t>培养具备跨领域解决方案坚实理论及部署能力的网络专家</a:t>
            </a:r>
          </a:p>
        </p:txBody>
      </p:sp>
      <p:sp>
        <p:nvSpPr>
          <p:cNvPr id="36" name="íṩ1íďè"/>
          <p:cNvSpPr/>
          <p:nvPr/>
        </p:nvSpPr>
        <p:spPr bwMode="blackGray">
          <a:xfrm>
            <a:off x="3994595" y="2982746"/>
            <a:ext cx="1085492" cy="2138050"/>
          </a:xfrm>
          <a:custGeom>
            <a:avLst/>
            <a:gdLst>
              <a:gd name="T0" fmla="*/ 0 w 544"/>
              <a:gd name="T1" fmla="*/ 915 h 1073"/>
              <a:gd name="T2" fmla="*/ 0 w 544"/>
              <a:gd name="T3" fmla="*/ 199 h 1073"/>
              <a:gd name="T4" fmla="*/ 68 w 544"/>
              <a:gd name="T5" fmla="*/ 199 h 1073"/>
              <a:gd name="T6" fmla="*/ 274 w 544"/>
              <a:gd name="T7" fmla="*/ 0 h 1073"/>
              <a:gd name="T8" fmla="*/ 436 w 544"/>
              <a:gd name="T9" fmla="*/ 81 h 1073"/>
              <a:gd name="T10" fmla="*/ 457 w 544"/>
              <a:gd name="T11" fmla="*/ 115 h 1073"/>
              <a:gd name="T12" fmla="*/ 469 w 544"/>
              <a:gd name="T13" fmla="*/ 142 h 1073"/>
              <a:gd name="T14" fmla="*/ 479 w 544"/>
              <a:gd name="T15" fmla="*/ 199 h 1073"/>
              <a:gd name="T16" fmla="*/ 544 w 544"/>
              <a:gd name="T17" fmla="*/ 199 h 1073"/>
              <a:gd name="T18" fmla="*/ 544 w 544"/>
              <a:gd name="T19" fmla="*/ 915 h 1073"/>
              <a:gd name="T20" fmla="*/ 412 w 544"/>
              <a:gd name="T21" fmla="*/ 992 h 1073"/>
              <a:gd name="T22" fmla="*/ 273 w 544"/>
              <a:gd name="T23" fmla="*/ 1073 h 1073"/>
              <a:gd name="T24" fmla="*/ 228 w 544"/>
              <a:gd name="T25" fmla="*/ 1047 h 1073"/>
              <a:gd name="T26" fmla="*/ 196 w 544"/>
              <a:gd name="T27" fmla="*/ 1028 h 1073"/>
              <a:gd name="T28" fmla="*/ 164 w 544"/>
              <a:gd name="T29" fmla="*/ 1010 h 1073"/>
              <a:gd name="T30" fmla="*/ 32 w 544"/>
              <a:gd name="T31" fmla="*/ 934 h 1073"/>
              <a:gd name="T32" fmla="*/ 0 w 544"/>
              <a:gd name="T33" fmla="*/ 915 h 1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44" h="1073">
                <a:moveTo>
                  <a:pt x="0" y="915"/>
                </a:moveTo>
                <a:cubicBezTo>
                  <a:pt x="0" y="199"/>
                  <a:pt x="0" y="199"/>
                  <a:pt x="0" y="199"/>
                </a:cubicBezTo>
                <a:cubicBezTo>
                  <a:pt x="68" y="199"/>
                  <a:pt x="68" y="199"/>
                  <a:pt x="68" y="199"/>
                </a:cubicBezTo>
                <a:cubicBezTo>
                  <a:pt x="70" y="95"/>
                  <a:pt x="161" y="0"/>
                  <a:pt x="274" y="0"/>
                </a:cubicBezTo>
                <a:cubicBezTo>
                  <a:pt x="340" y="0"/>
                  <a:pt x="398" y="32"/>
                  <a:pt x="436" y="81"/>
                </a:cubicBezTo>
                <a:cubicBezTo>
                  <a:pt x="444" y="91"/>
                  <a:pt x="451" y="103"/>
                  <a:pt x="457" y="115"/>
                </a:cubicBezTo>
                <a:cubicBezTo>
                  <a:pt x="462" y="124"/>
                  <a:pt x="466" y="132"/>
                  <a:pt x="469" y="142"/>
                </a:cubicBezTo>
                <a:cubicBezTo>
                  <a:pt x="475" y="161"/>
                  <a:pt x="479" y="191"/>
                  <a:pt x="479" y="199"/>
                </a:cubicBezTo>
                <a:cubicBezTo>
                  <a:pt x="544" y="199"/>
                  <a:pt x="544" y="199"/>
                  <a:pt x="544" y="199"/>
                </a:cubicBezTo>
                <a:cubicBezTo>
                  <a:pt x="544" y="915"/>
                  <a:pt x="544" y="915"/>
                  <a:pt x="544" y="915"/>
                </a:cubicBezTo>
                <a:cubicBezTo>
                  <a:pt x="412" y="992"/>
                  <a:pt x="412" y="992"/>
                  <a:pt x="412" y="992"/>
                </a:cubicBezTo>
                <a:cubicBezTo>
                  <a:pt x="273" y="1073"/>
                  <a:pt x="273" y="1073"/>
                  <a:pt x="273" y="1073"/>
                </a:cubicBezTo>
                <a:cubicBezTo>
                  <a:pt x="228" y="1047"/>
                  <a:pt x="228" y="1047"/>
                  <a:pt x="228" y="1047"/>
                </a:cubicBezTo>
                <a:cubicBezTo>
                  <a:pt x="196" y="1028"/>
                  <a:pt x="196" y="1028"/>
                  <a:pt x="196" y="1028"/>
                </a:cubicBezTo>
                <a:cubicBezTo>
                  <a:pt x="164" y="1010"/>
                  <a:pt x="164" y="1010"/>
                  <a:pt x="164" y="1010"/>
                </a:cubicBezTo>
                <a:cubicBezTo>
                  <a:pt x="32" y="934"/>
                  <a:pt x="32" y="934"/>
                  <a:pt x="32" y="934"/>
                </a:cubicBezTo>
                <a:cubicBezTo>
                  <a:pt x="0" y="915"/>
                  <a:pt x="0" y="915"/>
                  <a:pt x="0" y="915"/>
                </a:cubicBezTo>
              </a:path>
            </a:pathLst>
          </a:custGeom>
          <a:solidFill>
            <a:srgbClr val="F3FBFE"/>
          </a:solidFill>
          <a:ln w="22225">
            <a:solidFill>
              <a:srgbClr val="99DFF9"/>
            </a:solidFill>
          </a:ln>
          <a:extLst/>
        </p:spPr>
        <p:txBody>
          <a:bodyPr vert="horz" wrap="square" lIns="91440" tIns="45720" rIns="91440" bIns="45720" numCol="1" anchor="t" anchorCtr="0" compatLnSpc="1">
            <a:normAutofit/>
          </a:bodyPr>
          <a:lstStyle/>
          <a:p>
            <a:pPr marL="0" marR="0" lvl="0" indent="0" algn="l" defTabSz="913765" rtl="0" eaLnBrk="1" fontAlgn="auto" latinLnBrk="0" hangingPunct="1">
              <a:lnSpc>
                <a:spcPct val="100000"/>
              </a:lnSpc>
              <a:spcBef>
                <a:spcPts val="0"/>
              </a:spcBef>
              <a:spcAft>
                <a:spcPts val="0"/>
              </a:spcAft>
              <a:buClrTx/>
              <a:buSzTx/>
              <a:buFontTx/>
              <a:buNone/>
              <a:defRPr/>
            </a:pPr>
            <a:endParaRPr kumimoji="0" lang="zh-CN" altLang="en-US" b="0" i="0" u="none" strike="noStrike" kern="1200" cap="none" spc="0" normalizeH="0" baseline="0" noProof="0">
              <a:ln>
                <a:noFill/>
              </a:ln>
              <a:solidFill>
                <a:srgbClr val="000000"/>
              </a:solidFill>
              <a:effectLst/>
              <a:uLnTx/>
              <a:uFillTx/>
            </a:endParaRPr>
          </a:p>
        </p:txBody>
      </p:sp>
      <p:sp>
        <p:nvSpPr>
          <p:cNvPr id="37" name="iṩļïďe"/>
          <p:cNvSpPr/>
          <p:nvPr/>
        </p:nvSpPr>
        <p:spPr bwMode="ltGray">
          <a:xfrm>
            <a:off x="5244240" y="2285530"/>
            <a:ext cx="1085492" cy="2138050"/>
          </a:xfrm>
          <a:custGeom>
            <a:avLst/>
            <a:gdLst>
              <a:gd name="T0" fmla="*/ 0 w 544"/>
              <a:gd name="T1" fmla="*/ 915 h 1073"/>
              <a:gd name="T2" fmla="*/ 0 w 544"/>
              <a:gd name="T3" fmla="*/ 199 h 1073"/>
              <a:gd name="T4" fmla="*/ 68 w 544"/>
              <a:gd name="T5" fmla="*/ 199 h 1073"/>
              <a:gd name="T6" fmla="*/ 274 w 544"/>
              <a:gd name="T7" fmla="*/ 0 h 1073"/>
              <a:gd name="T8" fmla="*/ 436 w 544"/>
              <a:gd name="T9" fmla="*/ 81 h 1073"/>
              <a:gd name="T10" fmla="*/ 457 w 544"/>
              <a:gd name="T11" fmla="*/ 115 h 1073"/>
              <a:gd name="T12" fmla="*/ 469 w 544"/>
              <a:gd name="T13" fmla="*/ 142 h 1073"/>
              <a:gd name="T14" fmla="*/ 479 w 544"/>
              <a:gd name="T15" fmla="*/ 199 h 1073"/>
              <a:gd name="T16" fmla="*/ 544 w 544"/>
              <a:gd name="T17" fmla="*/ 199 h 1073"/>
              <a:gd name="T18" fmla="*/ 544 w 544"/>
              <a:gd name="T19" fmla="*/ 915 h 1073"/>
              <a:gd name="T20" fmla="*/ 412 w 544"/>
              <a:gd name="T21" fmla="*/ 992 h 1073"/>
              <a:gd name="T22" fmla="*/ 273 w 544"/>
              <a:gd name="T23" fmla="*/ 1073 h 1073"/>
              <a:gd name="T24" fmla="*/ 228 w 544"/>
              <a:gd name="T25" fmla="*/ 1047 h 1073"/>
              <a:gd name="T26" fmla="*/ 196 w 544"/>
              <a:gd name="T27" fmla="*/ 1028 h 1073"/>
              <a:gd name="T28" fmla="*/ 164 w 544"/>
              <a:gd name="T29" fmla="*/ 1010 h 1073"/>
              <a:gd name="T30" fmla="*/ 32 w 544"/>
              <a:gd name="T31" fmla="*/ 934 h 1073"/>
              <a:gd name="T32" fmla="*/ 0 w 544"/>
              <a:gd name="T33" fmla="*/ 915 h 1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44" h="1073">
                <a:moveTo>
                  <a:pt x="0" y="915"/>
                </a:moveTo>
                <a:cubicBezTo>
                  <a:pt x="0" y="199"/>
                  <a:pt x="0" y="199"/>
                  <a:pt x="0" y="199"/>
                </a:cubicBezTo>
                <a:cubicBezTo>
                  <a:pt x="68" y="199"/>
                  <a:pt x="68" y="199"/>
                  <a:pt x="68" y="199"/>
                </a:cubicBezTo>
                <a:cubicBezTo>
                  <a:pt x="70" y="95"/>
                  <a:pt x="161" y="0"/>
                  <a:pt x="274" y="0"/>
                </a:cubicBezTo>
                <a:cubicBezTo>
                  <a:pt x="340" y="0"/>
                  <a:pt x="398" y="32"/>
                  <a:pt x="436" y="81"/>
                </a:cubicBezTo>
                <a:cubicBezTo>
                  <a:pt x="444" y="91"/>
                  <a:pt x="451" y="103"/>
                  <a:pt x="457" y="115"/>
                </a:cubicBezTo>
                <a:cubicBezTo>
                  <a:pt x="462" y="124"/>
                  <a:pt x="466" y="132"/>
                  <a:pt x="469" y="142"/>
                </a:cubicBezTo>
                <a:cubicBezTo>
                  <a:pt x="475" y="161"/>
                  <a:pt x="479" y="191"/>
                  <a:pt x="479" y="199"/>
                </a:cubicBezTo>
                <a:cubicBezTo>
                  <a:pt x="544" y="199"/>
                  <a:pt x="544" y="199"/>
                  <a:pt x="544" y="199"/>
                </a:cubicBezTo>
                <a:cubicBezTo>
                  <a:pt x="544" y="915"/>
                  <a:pt x="544" y="915"/>
                  <a:pt x="544" y="915"/>
                </a:cubicBezTo>
                <a:cubicBezTo>
                  <a:pt x="412" y="992"/>
                  <a:pt x="412" y="992"/>
                  <a:pt x="412" y="992"/>
                </a:cubicBezTo>
                <a:cubicBezTo>
                  <a:pt x="273" y="1073"/>
                  <a:pt x="273" y="1073"/>
                  <a:pt x="273" y="1073"/>
                </a:cubicBezTo>
                <a:cubicBezTo>
                  <a:pt x="228" y="1047"/>
                  <a:pt x="228" y="1047"/>
                  <a:pt x="228" y="1047"/>
                </a:cubicBezTo>
                <a:cubicBezTo>
                  <a:pt x="196" y="1028"/>
                  <a:pt x="196" y="1028"/>
                  <a:pt x="196" y="1028"/>
                </a:cubicBezTo>
                <a:cubicBezTo>
                  <a:pt x="164" y="1010"/>
                  <a:pt x="164" y="1010"/>
                  <a:pt x="164" y="1010"/>
                </a:cubicBezTo>
                <a:cubicBezTo>
                  <a:pt x="32" y="934"/>
                  <a:pt x="32" y="934"/>
                  <a:pt x="32" y="934"/>
                </a:cubicBezTo>
                <a:cubicBezTo>
                  <a:pt x="0" y="915"/>
                  <a:pt x="0" y="915"/>
                  <a:pt x="0" y="915"/>
                </a:cubicBezTo>
              </a:path>
            </a:pathLst>
          </a:custGeom>
          <a:solidFill>
            <a:schemeClr val="bg1">
              <a:lumMod val="95000"/>
            </a:schemeClr>
          </a:solidFill>
          <a:ln w="22225">
            <a:solidFill>
              <a:schemeClr val="bg1">
                <a:lumMod val="85000"/>
              </a:schemeClr>
            </a:solidFill>
          </a:ln>
        </p:spPr>
        <p:txBody>
          <a:bodyPr vert="horz" wrap="square" lIns="91440" tIns="45720" rIns="91440" bIns="45720" numCol="1" anchor="t" anchorCtr="0" compatLnSpc="1">
            <a:normAutofit/>
          </a:bodyPr>
          <a:lstStyle/>
          <a:p>
            <a:pPr defTabSz="913765"/>
            <a:endParaRPr lang="zh-CN" altLang="en-US">
              <a:solidFill>
                <a:srgbClr val="000000"/>
              </a:solidFill>
            </a:endParaRPr>
          </a:p>
        </p:txBody>
      </p:sp>
      <p:sp>
        <p:nvSpPr>
          <p:cNvPr id="38" name="îSḻîďè"/>
          <p:cNvSpPr/>
          <p:nvPr/>
        </p:nvSpPr>
        <p:spPr bwMode="ltGray">
          <a:xfrm>
            <a:off x="6493883" y="1588316"/>
            <a:ext cx="1085492" cy="2138050"/>
          </a:xfrm>
          <a:custGeom>
            <a:avLst/>
            <a:gdLst>
              <a:gd name="T0" fmla="*/ 0 w 544"/>
              <a:gd name="T1" fmla="*/ 915 h 1073"/>
              <a:gd name="T2" fmla="*/ 0 w 544"/>
              <a:gd name="T3" fmla="*/ 199 h 1073"/>
              <a:gd name="T4" fmla="*/ 68 w 544"/>
              <a:gd name="T5" fmla="*/ 199 h 1073"/>
              <a:gd name="T6" fmla="*/ 274 w 544"/>
              <a:gd name="T7" fmla="*/ 0 h 1073"/>
              <a:gd name="T8" fmla="*/ 436 w 544"/>
              <a:gd name="T9" fmla="*/ 81 h 1073"/>
              <a:gd name="T10" fmla="*/ 457 w 544"/>
              <a:gd name="T11" fmla="*/ 115 h 1073"/>
              <a:gd name="T12" fmla="*/ 469 w 544"/>
              <a:gd name="T13" fmla="*/ 142 h 1073"/>
              <a:gd name="T14" fmla="*/ 479 w 544"/>
              <a:gd name="T15" fmla="*/ 199 h 1073"/>
              <a:gd name="T16" fmla="*/ 544 w 544"/>
              <a:gd name="T17" fmla="*/ 199 h 1073"/>
              <a:gd name="T18" fmla="*/ 544 w 544"/>
              <a:gd name="T19" fmla="*/ 915 h 1073"/>
              <a:gd name="T20" fmla="*/ 412 w 544"/>
              <a:gd name="T21" fmla="*/ 992 h 1073"/>
              <a:gd name="T22" fmla="*/ 273 w 544"/>
              <a:gd name="T23" fmla="*/ 1073 h 1073"/>
              <a:gd name="T24" fmla="*/ 228 w 544"/>
              <a:gd name="T25" fmla="*/ 1047 h 1073"/>
              <a:gd name="T26" fmla="*/ 196 w 544"/>
              <a:gd name="T27" fmla="*/ 1028 h 1073"/>
              <a:gd name="T28" fmla="*/ 164 w 544"/>
              <a:gd name="T29" fmla="*/ 1010 h 1073"/>
              <a:gd name="T30" fmla="*/ 32 w 544"/>
              <a:gd name="T31" fmla="*/ 934 h 1073"/>
              <a:gd name="T32" fmla="*/ 0 w 544"/>
              <a:gd name="T33" fmla="*/ 915 h 1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44" h="1073">
                <a:moveTo>
                  <a:pt x="0" y="915"/>
                </a:moveTo>
                <a:cubicBezTo>
                  <a:pt x="0" y="199"/>
                  <a:pt x="0" y="199"/>
                  <a:pt x="0" y="199"/>
                </a:cubicBezTo>
                <a:cubicBezTo>
                  <a:pt x="68" y="199"/>
                  <a:pt x="68" y="199"/>
                  <a:pt x="68" y="199"/>
                </a:cubicBezTo>
                <a:cubicBezTo>
                  <a:pt x="70" y="95"/>
                  <a:pt x="161" y="0"/>
                  <a:pt x="274" y="0"/>
                </a:cubicBezTo>
                <a:cubicBezTo>
                  <a:pt x="340" y="0"/>
                  <a:pt x="398" y="32"/>
                  <a:pt x="436" y="81"/>
                </a:cubicBezTo>
                <a:cubicBezTo>
                  <a:pt x="444" y="91"/>
                  <a:pt x="451" y="103"/>
                  <a:pt x="457" y="115"/>
                </a:cubicBezTo>
                <a:cubicBezTo>
                  <a:pt x="462" y="124"/>
                  <a:pt x="466" y="132"/>
                  <a:pt x="469" y="142"/>
                </a:cubicBezTo>
                <a:cubicBezTo>
                  <a:pt x="475" y="161"/>
                  <a:pt x="479" y="191"/>
                  <a:pt x="479" y="199"/>
                </a:cubicBezTo>
                <a:cubicBezTo>
                  <a:pt x="544" y="199"/>
                  <a:pt x="544" y="199"/>
                  <a:pt x="544" y="199"/>
                </a:cubicBezTo>
                <a:cubicBezTo>
                  <a:pt x="544" y="915"/>
                  <a:pt x="544" y="915"/>
                  <a:pt x="544" y="915"/>
                </a:cubicBezTo>
                <a:cubicBezTo>
                  <a:pt x="412" y="992"/>
                  <a:pt x="412" y="992"/>
                  <a:pt x="412" y="992"/>
                </a:cubicBezTo>
                <a:cubicBezTo>
                  <a:pt x="273" y="1073"/>
                  <a:pt x="273" y="1073"/>
                  <a:pt x="273" y="1073"/>
                </a:cubicBezTo>
                <a:cubicBezTo>
                  <a:pt x="228" y="1047"/>
                  <a:pt x="228" y="1047"/>
                  <a:pt x="228" y="1047"/>
                </a:cubicBezTo>
                <a:cubicBezTo>
                  <a:pt x="196" y="1028"/>
                  <a:pt x="196" y="1028"/>
                  <a:pt x="196" y="1028"/>
                </a:cubicBezTo>
                <a:cubicBezTo>
                  <a:pt x="164" y="1010"/>
                  <a:pt x="164" y="1010"/>
                  <a:pt x="164" y="1010"/>
                </a:cubicBezTo>
                <a:cubicBezTo>
                  <a:pt x="32" y="934"/>
                  <a:pt x="32" y="934"/>
                  <a:pt x="32" y="934"/>
                </a:cubicBezTo>
                <a:cubicBezTo>
                  <a:pt x="0" y="915"/>
                  <a:pt x="0" y="915"/>
                  <a:pt x="0" y="915"/>
                </a:cubicBezTo>
              </a:path>
            </a:pathLst>
          </a:custGeom>
          <a:solidFill>
            <a:schemeClr val="bg1">
              <a:lumMod val="95000"/>
            </a:schemeClr>
          </a:solidFill>
          <a:ln w="22225">
            <a:solidFill>
              <a:schemeClr val="bg1">
                <a:lumMod val="85000"/>
              </a:schemeClr>
            </a:solidFill>
          </a:ln>
        </p:spPr>
        <p:txBody>
          <a:bodyPr vert="horz" wrap="square" lIns="91440" tIns="45720" rIns="91440" bIns="45720" numCol="1" anchor="t" anchorCtr="0" compatLnSpc="1">
            <a:normAutofit/>
          </a:bodyPr>
          <a:lstStyle/>
          <a:p>
            <a:pPr defTabSz="913765"/>
            <a:endParaRPr lang="zh-CN" altLang="en-US">
              <a:solidFill>
                <a:srgbClr val="000000"/>
              </a:solidFill>
            </a:endParaRPr>
          </a:p>
        </p:txBody>
      </p:sp>
      <p:sp>
        <p:nvSpPr>
          <p:cNvPr id="39" name="iŝľîḓê"/>
          <p:cNvSpPr/>
          <p:nvPr/>
        </p:nvSpPr>
        <p:spPr bwMode="ltGray">
          <a:xfrm>
            <a:off x="4221385" y="3070460"/>
            <a:ext cx="631912" cy="63191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a:bodyPr>
          <a:lstStyle/>
          <a:p>
            <a:pPr marL="0" marR="0" lvl="0" indent="0" algn="ctr" defTabSz="913765" rtl="0" eaLnBrk="1" fontAlgn="auto" latinLnBrk="0" hangingPunct="1">
              <a:lnSpc>
                <a:spcPct val="100000"/>
              </a:lnSpc>
              <a:spcBef>
                <a:spcPts val="0"/>
              </a:spcBef>
              <a:spcAft>
                <a:spcPts val="0"/>
              </a:spcAft>
              <a:buClrTx/>
              <a:buSzTx/>
              <a:buFontTx/>
              <a:buNone/>
              <a:defRPr/>
            </a:pPr>
            <a:endParaRPr kumimoji="0" lang="zh-CN" altLang="en-US" b="0" i="0" u="none" strike="noStrike" kern="1200" cap="none" spc="0" normalizeH="0" baseline="0" noProof="0">
              <a:ln>
                <a:noFill/>
              </a:ln>
              <a:solidFill>
                <a:srgbClr val="FFFFFF"/>
              </a:solidFill>
              <a:effectLst/>
              <a:uLnTx/>
              <a:uFillTx/>
            </a:endParaRPr>
          </a:p>
        </p:txBody>
      </p:sp>
      <p:sp>
        <p:nvSpPr>
          <p:cNvPr id="40" name="ïsḻíḑe"/>
          <p:cNvSpPr/>
          <p:nvPr/>
        </p:nvSpPr>
        <p:spPr bwMode="ltGray">
          <a:xfrm>
            <a:off x="5471029" y="2377701"/>
            <a:ext cx="631912" cy="63191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a:bodyPr>
          <a:lstStyle/>
          <a:p>
            <a:pPr marL="0" marR="0" lvl="0" indent="0" algn="ctr" defTabSz="913765" rtl="0" eaLnBrk="1" fontAlgn="auto" latinLnBrk="0" hangingPunct="1">
              <a:lnSpc>
                <a:spcPct val="100000"/>
              </a:lnSpc>
              <a:spcBef>
                <a:spcPts val="0"/>
              </a:spcBef>
              <a:spcAft>
                <a:spcPts val="0"/>
              </a:spcAft>
              <a:buClrTx/>
              <a:buSzTx/>
              <a:buFontTx/>
              <a:buNone/>
              <a:defRPr/>
            </a:pPr>
            <a:endParaRPr kumimoji="0" lang="zh-CN" altLang="en-US" b="0" i="0" u="none" strike="noStrike" kern="1200" cap="none" spc="0" normalizeH="0" baseline="0" noProof="0">
              <a:ln>
                <a:noFill/>
              </a:ln>
              <a:solidFill>
                <a:srgbClr val="FFFFFF"/>
              </a:solidFill>
              <a:effectLst/>
              <a:uLnTx/>
              <a:uFillTx/>
            </a:endParaRPr>
          </a:p>
        </p:txBody>
      </p:sp>
      <p:sp>
        <p:nvSpPr>
          <p:cNvPr id="41" name="ïŝḻïdê"/>
          <p:cNvSpPr/>
          <p:nvPr/>
        </p:nvSpPr>
        <p:spPr bwMode="ltGray">
          <a:xfrm>
            <a:off x="6720672" y="1684941"/>
            <a:ext cx="631912" cy="63191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a:bodyPr>
          <a:lstStyle/>
          <a:p>
            <a:pPr marL="0" marR="0" lvl="0" indent="0" algn="ctr" defTabSz="913765" rtl="0" eaLnBrk="1" fontAlgn="auto" latinLnBrk="0" hangingPunct="1">
              <a:lnSpc>
                <a:spcPct val="100000"/>
              </a:lnSpc>
              <a:spcBef>
                <a:spcPts val="0"/>
              </a:spcBef>
              <a:spcAft>
                <a:spcPts val="0"/>
              </a:spcAft>
              <a:buClrTx/>
              <a:buSzTx/>
              <a:buFontTx/>
              <a:buNone/>
              <a:defRPr/>
            </a:pPr>
            <a:endParaRPr kumimoji="0" lang="zh-CN" altLang="en-US" b="0" i="0" u="none" strike="noStrike" kern="1200" cap="none" spc="0" normalizeH="0" baseline="0" noProof="0">
              <a:ln>
                <a:noFill/>
              </a:ln>
              <a:solidFill>
                <a:srgbClr val="FFFFFF"/>
              </a:solidFill>
              <a:effectLst/>
              <a:uLnTx/>
              <a:uFillTx/>
            </a:endParaRPr>
          </a:p>
        </p:txBody>
      </p:sp>
      <p:sp>
        <p:nvSpPr>
          <p:cNvPr id="42" name="íṣļïḑé"/>
          <p:cNvSpPr txBox="1"/>
          <p:nvPr/>
        </p:nvSpPr>
        <p:spPr bwMode="invGray">
          <a:xfrm>
            <a:off x="3972254" y="3883191"/>
            <a:ext cx="1130172" cy="884036"/>
          </a:xfrm>
          <a:prstGeom prst="rect">
            <a:avLst/>
          </a:prstGeom>
          <a:noFill/>
        </p:spPr>
        <p:txBody>
          <a:bodyPr wrap="square" lIns="91440" tIns="45720" rIns="91440" bIns="45720" rtlCol="0" anchor="ctr">
            <a:normAutofit/>
          </a:bodyPr>
          <a:lstStyle/>
          <a:p>
            <a:pPr marL="0" marR="0" lvl="0" indent="0" algn="ctr" defTabSz="913765" rtl="0" eaLnBrk="1" fontAlgn="auto" latinLnBrk="0" hangingPunct="1">
              <a:lnSpc>
                <a:spcPct val="100000"/>
              </a:lnSpc>
              <a:spcBef>
                <a:spcPts val="0"/>
              </a:spcBef>
              <a:spcAft>
                <a:spcPts val="0"/>
              </a:spcAft>
              <a:buClrTx/>
              <a:buSzTx/>
              <a:buFontTx/>
              <a:buNone/>
              <a:defRPr/>
            </a:pPr>
            <a:r>
              <a:rPr kumimoji="0" lang="en-US" altLang="zh-CN" sz="2800" b="0" i="0" u="none" strike="noStrike" kern="1200" cap="none" spc="0" normalizeH="0" baseline="0" noProof="0" dirty="0">
                <a:ln>
                  <a:noFill/>
                </a:ln>
                <a:solidFill>
                  <a:srgbClr val="00B0F0"/>
                </a:solidFill>
                <a:effectLst/>
                <a:uLnTx/>
                <a:uFillTx/>
              </a:rPr>
              <a:t>HCIA</a:t>
            </a:r>
          </a:p>
        </p:txBody>
      </p:sp>
      <p:sp>
        <p:nvSpPr>
          <p:cNvPr id="43" name="iṣļiďè"/>
          <p:cNvSpPr txBox="1"/>
          <p:nvPr/>
        </p:nvSpPr>
        <p:spPr bwMode="ltGray">
          <a:xfrm>
            <a:off x="5306876" y="3174368"/>
            <a:ext cx="1022855" cy="884036"/>
          </a:xfrm>
          <a:prstGeom prst="rect">
            <a:avLst/>
          </a:prstGeom>
          <a:noFill/>
        </p:spPr>
        <p:txBody>
          <a:bodyPr wrap="square" lIns="91440" tIns="45720" rIns="91440" bIns="45720" rtlCol="0" anchor="ctr">
            <a:normAutofit/>
          </a:bodyPr>
          <a:lstStyle/>
          <a:p>
            <a:pPr marL="0" marR="0" lvl="0" indent="0" algn="ctr" defTabSz="913765" rtl="0" eaLnBrk="1" fontAlgn="auto" latinLnBrk="0" hangingPunct="1">
              <a:lnSpc>
                <a:spcPct val="100000"/>
              </a:lnSpc>
              <a:spcBef>
                <a:spcPts val="0"/>
              </a:spcBef>
              <a:spcAft>
                <a:spcPts val="0"/>
              </a:spcAft>
              <a:buClrTx/>
              <a:buSzTx/>
              <a:buFontTx/>
              <a:buNone/>
              <a:defRPr/>
            </a:pPr>
            <a:r>
              <a:rPr kumimoji="0" lang="en-US" altLang="zh-CN" sz="2800" b="0" i="0" u="none" strike="noStrike" kern="1200" cap="none" spc="0" normalizeH="0" baseline="0" noProof="0" dirty="0">
                <a:ln>
                  <a:noFill/>
                </a:ln>
                <a:solidFill>
                  <a:schemeClr val="bg1">
                    <a:lumMod val="50000"/>
                  </a:schemeClr>
                </a:solidFill>
                <a:effectLst/>
                <a:uLnTx/>
                <a:uFillTx/>
              </a:rPr>
              <a:t>HCIP</a:t>
            </a:r>
          </a:p>
        </p:txBody>
      </p:sp>
      <p:sp>
        <p:nvSpPr>
          <p:cNvPr id="44" name="ïślïḋé"/>
          <p:cNvSpPr txBox="1"/>
          <p:nvPr/>
        </p:nvSpPr>
        <p:spPr bwMode="ltGray">
          <a:xfrm>
            <a:off x="6511819" y="2470519"/>
            <a:ext cx="1047212" cy="884036"/>
          </a:xfrm>
          <a:prstGeom prst="rect">
            <a:avLst/>
          </a:prstGeom>
          <a:noFill/>
        </p:spPr>
        <p:txBody>
          <a:bodyPr wrap="square" lIns="91440" tIns="45720" rIns="91440" bIns="45720" rtlCol="0" anchor="ctr">
            <a:normAutofit/>
          </a:bodyPr>
          <a:lstStyle/>
          <a:p>
            <a:pPr marL="0" marR="0" lvl="0" indent="0" algn="ctr" defTabSz="913765" rtl="0" eaLnBrk="1" fontAlgn="auto" latinLnBrk="0" hangingPunct="1">
              <a:lnSpc>
                <a:spcPct val="100000"/>
              </a:lnSpc>
              <a:spcBef>
                <a:spcPts val="0"/>
              </a:spcBef>
              <a:spcAft>
                <a:spcPts val="0"/>
              </a:spcAft>
              <a:buClrTx/>
              <a:buSzTx/>
              <a:buFontTx/>
              <a:buNone/>
              <a:defRPr/>
            </a:pPr>
            <a:r>
              <a:rPr kumimoji="0" lang="en-US" altLang="zh-CN" sz="2800" b="0" i="0" u="none" strike="noStrike" kern="1200" cap="none" spc="0" normalizeH="0" baseline="0" noProof="0" dirty="0">
                <a:ln>
                  <a:noFill/>
                </a:ln>
                <a:solidFill>
                  <a:schemeClr val="bg1">
                    <a:lumMod val="50000"/>
                  </a:schemeClr>
                </a:solidFill>
                <a:effectLst/>
                <a:uLnTx/>
                <a:uFillTx/>
              </a:rPr>
              <a:t>HCIE</a:t>
            </a:r>
          </a:p>
        </p:txBody>
      </p:sp>
      <p:pic>
        <p:nvPicPr>
          <p:cNvPr id="111" name="图片 1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ltGray">
          <a:xfrm>
            <a:off x="4226904" y="3042448"/>
            <a:ext cx="643723" cy="642635"/>
          </a:xfrm>
          <a:prstGeom prst="rect">
            <a:avLst/>
          </a:prstGeom>
          <a:noFill/>
        </p:spPr>
      </p:pic>
      <p:pic>
        <p:nvPicPr>
          <p:cNvPr id="112" name="图片 1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bwMode="ltGray">
          <a:xfrm>
            <a:off x="6720672" y="1674218"/>
            <a:ext cx="642635" cy="642635"/>
          </a:xfrm>
          <a:prstGeom prst="rect">
            <a:avLst/>
          </a:prstGeom>
        </p:spPr>
      </p:pic>
      <p:pic>
        <p:nvPicPr>
          <p:cNvPr id="113" name="图片 1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bwMode="ltGray">
          <a:xfrm>
            <a:off x="5461393" y="2351176"/>
            <a:ext cx="641549" cy="642635"/>
          </a:xfrm>
          <a:prstGeom prst="rect">
            <a:avLst/>
          </a:prstGeom>
        </p:spPr>
      </p:pic>
    </p:spTree>
    <p:extLst>
      <p:ext uri="{BB962C8B-B14F-4D97-AF65-F5344CB8AC3E}">
        <p14:creationId xmlns:p14="http://schemas.microsoft.com/office/powerpoint/2010/main" val="34265133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0"/>
          </p:nvPr>
        </p:nvSpPr>
        <p:spPr/>
        <p:txBody>
          <a:bodyPr/>
          <a:lstStyle/>
          <a:p>
            <a:r>
              <a:rPr lang="zh-CN" altLang="en-US" smtClean="0"/>
              <a:t>（单选）以下</a:t>
            </a:r>
            <a:r>
              <a:rPr lang="zh-CN" altLang="en-US" dirty="0" smtClean="0"/>
              <a:t>哪种类型的网络具有最高的可靠性？ </a:t>
            </a:r>
            <a:r>
              <a:rPr lang="en-US" altLang="zh-CN" dirty="0" smtClean="0"/>
              <a:t>(     )</a:t>
            </a:r>
          </a:p>
          <a:p>
            <a:pPr marL="744376" lvl="1" indent="-342900">
              <a:buFont typeface="+mj-lt"/>
              <a:buAutoNum type="alphaUcPeriod"/>
            </a:pPr>
            <a:r>
              <a:rPr lang="zh-CN" altLang="en-US" dirty="0" smtClean="0"/>
              <a:t>星型网络</a:t>
            </a:r>
          </a:p>
          <a:p>
            <a:pPr marL="744376" lvl="1" indent="-342900">
              <a:buFont typeface="+mj-lt"/>
              <a:buAutoNum type="alphaUcPeriod"/>
            </a:pPr>
            <a:r>
              <a:rPr lang="zh-CN" altLang="en-US" dirty="0" smtClean="0"/>
              <a:t>环型网络</a:t>
            </a:r>
          </a:p>
          <a:p>
            <a:pPr marL="744376" lvl="1" indent="-342900">
              <a:buFont typeface="+mj-lt"/>
              <a:buAutoNum type="alphaUcPeriod"/>
            </a:pPr>
            <a:r>
              <a:rPr lang="zh-CN" altLang="en-US" dirty="0" smtClean="0"/>
              <a:t>全网状网络</a:t>
            </a:r>
          </a:p>
          <a:p>
            <a:pPr marL="744376" lvl="1" indent="-342900">
              <a:buFont typeface="+mj-lt"/>
              <a:buAutoNum type="alphaUcPeriod"/>
            </a:pPr>
            <a:r>
              <a:rPr lang="zh-CN" altLang="en-US" dirty="0" smtClean="0"/>
              <a:t>树型网络</a:t>
            </a:r>
            <a:endParaRPr lang="en-US" altLang="zh-CN" dirty="0"/>
          </a:p>
        </p:txBody>
      </p:sp>
    </p:spTree>
    <p:extLst>
      <p:ext uri="{BB962C8B-B14F-4D97-AF65-F5344CB8AC3E}">
        <p14:creationId xmlns:p14="http://schemas.microsoft.com/office/powerpoint/2010/main" val="18615888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0"/>
          </p:nvPr>
        </p:nvSpPr>
        <p:spPr/>
        <p:txBody>
          <a:bodyPr/>
          <a:lstStyle/>
          <a:p>
            <a:r>
              <a:rPr lang="zh-CN" altLang="en-US" smtClean="0"/>
              <a:t>在人类社会的起源和发展过程中，通信就一直伴随着我们。从</a:t>
            </a:r>
            <a:r>
              <a:rPr lang="en-US" altLang="zh-CN" smtClean="0"/>
              <a:t>20</a:t>
            </a:r>
            <a:r>
              <a:rPr lang="zh-CN" altLang="en-US" smtClean="0"/>
              <a:t>世纪七、八十年代开始，人类社会已进入到信息时代，对于生活在信息时代的我们，通信的必要性更是不言而喻的。</a:t>
            </a:r>
            <a:endParaRPr lang="en-US" altLang="zh-CN" smtClean="0"/>
          </a:p>
          <a:p>
            <a:r>
              <a:rPr lang="zh-CN" altLang="en-US" smtClean="0"/>
              <a:t>本节课所说的通信，是指借助数据通信网络进行连接的通信。本课程主要介绍通信及数据通信网络的概念，信息传递的过程，网络设备及其作用，网络类型及典型组网，最后还会简要介绍网络工程和网络工程师的相关概念。</a:t>
            </a:r>
            <a:endParaRPr lang="zh-CN" altLang="en-US" dirty="0"/>
          </a:p>
        </p:txBody>
      </p:sp>
    </p:spTree>
    <p:extLst>
      <p:ext uri="{BB962C8B-B14F-4D97-AF65-F5344CB8AC3E}">
        <p14:creationId xmlns:p14="http://schemas.microsoft.com/office/powerpoint/2010/main" val="280364743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4294967295"/>
          </p:nvPr>
        </p:nvSpPr>
        <p:spPr>
          <a:xfrm>
            <a:off x="468316" y="1233487"/>
            <a:ext cx="11276184" cy="4680000"/>
          </a:xfrm>
          <a:prstGeom prst="rect">
            <a:avLst/>
          </a:prstGeom>
        </p:spPr>
        <p:txBody>
          <a:bodyPr/>
          <a:lstStyle/>
          <a:p>
            <a:r>
              <a:rPr lang="zh-CN" altLang="en-US" smtClean="0"/>
              <a:t>在本章节中，介绍了网络通信和数据通信网络的概念，数据通信网络最基本的功能就是实现网络通信。</a:t>
            </a:r>
            <a:endParaRPr lang="en-US" altLang="zh-CN" smtClean="0"/>
          </a:p>
          <a:p>
            <a:r>
              <a:rPr lang="zh-CN" altLang="en-US" smtClean="0"/>
              <a:t>还介绍了各种网络设备，认识了局域网、城域网和广域网的区别，并且介绍了各种网络拓扑，在实际组网中，通常都会根据多方需求而采用多种拓扑形态相结合的方法。</a:t>
            </a:r>
            <a:endParaRPr lang="en-US" altLang="zh-CN" smtClean="0"/>
          </a:p>
          <a:p>
            <a:r>
              <a:rPr lang="zh-CN" altLang="en-US" smtClean="0"/>
              <a:t>最后，介绍了网络工程和网络工程师，并且介绍了华为数通认证进阶路径。</a:t>
            </a:r>
          </a:p>
          <a:p>
            <a:endParaRPr lang="zh-CN" altLang="en-US" smtClean="0"/>
          </a:p>
          <a:p>
            <a:endParaRPr lang="zh-CN" altLang="en-US" dirty="0"/>
          </a:p>
        </p:txBody>
      </p:sp>
    </p:spTree>
    <p:extLst>
      <p:ext uri="{BB962C8B-B14F-4D97-AF65-F5344CB8AC3E}">
        <p14:creationId xmlns:p14="http://schemas.microsoft.com/office/powerpoint/2010/main" val="44602968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809595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4294967295"/>
          </p:nvPr>
        </p:nvSpPr>
        <p:spPr>
          <a:xfrm>
            <a:off x="469565" y="1233488"/>
            <a:ext cx="11274935" cy="4679788"/>
          </a:xfrm>
          <a:prstGeom prst="rect">
            <a:avLst/>
          </a:prstGeom>
        </p:spPr>
        <p:txBody>
          <a:bodyPr/>
          <a:lstStyle/>
          <a:p>
            <a:r>
              <a:rPr lang="zh-CN" altLang="en-US" smtClean="0"/>
              <a:t>学完本课程后，您将能够：</a:t>
            </a:r>
          </a:p>
          <a:p>
            <a:pPr lvl="1"/>
            <a:r>
              <a:rPr lang="zh-CN" altLang="en-US" smtClean="0"/>
              <a:t>区分网络通信和数据通信网络的概念</a:t>
            </a:r>
            <a:endParaRPr lang="en-US" altLang="zh-CN" smtClean="0"/>
          </a:p>
          <a:p>
            <a:pPr lvl="1"/>
            <a:r>
              <a:rPr lang="zh-CN" altLang="en-US" smtClean="0"/>
              <a:t>描述信息传递的过程</a:t>
            </a:r>
            <a:endParaRPr lang="en-US" altLang="zh-CN" smtClean="0"/>
          </a:p>
          <a:p>
            <a:pPr lvl="1"/>
            <a:r>
              <a:rPr lang="zh-CN" altLang="en-US" smtClean="0"/>
              <a:t>区分不同的网络设备并了解其基本作用</a:t>
            </a:r>
            <a:endParaRPr lang="en-US" altLang="zh-CN" smtClean="0"/>
          </a:p>
          <a:p>
            <a:pPr lvl="1"/>
            <a:r>
              <a:rPr lang="zh-CN" altLang="en-US" smtClean="0"/>
              <a:t>认识不同的网络类型及拓扑类型</a:t>
            </a:r>
            <a:endParaRPr lang="en-US" altLang="zh-CN" smtClean="0"/>
          </a:p>
          <a:p>
            <a:pPr lvl="1"/>
            <a:r>
              <a:rPr lang="zh-CN" altLang="en-US" smtClean="0"/>
              <a:t>了解网络工程与网络工程师的相关概念</a:t>
            </a:r>
            <a:endParaRPr lang="zh-CN" altLang="en-US" dirty="0"/>
          </a:p>
        </p:txBody>
      </p:sp>
    </p:spTree>
    <p:extLst>
      <p:ext uri="{BB962C8B-B14F-4D97-AF65-F5344CB8AC3E}">
        <p14:creationId xmlns:p14="http://schemas.microsoft.com/office/powerpoint/2010/main" val="19094627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smtClean="0"/>
              <a:t>华为设备图标简介</a:t>
            </a:r>
            <a:endParaRPr lang="zh-CN" altLang="en-US" dirty="0"/>
          </a:p>
        </p:txBody>
      </p:sp>
      <p:sp>
        <p:nvSpPr>
          <p:cNvPr id="4" name="TextBox 4"/>
          <p:cNvSpPr txBox="1"/>
          <p:nvPr/>
        </p:nvSpPr>
        <p:spPr>
          <a:xfrm>
            <a:off x="265709" y="2537721"/>
            <a:ext cx="1480561" cy="307777"/>
          </a:xfrm>
          <a:prstGeom prst="rect">
            <a:avLst/>
          </a:prstGeom>
          <a:noFill/>
        </p:spPr>
        <p:txBody>
          <a:bodyPr wrap="square" rtlCol="0">
            <a:spAutoFit/>
          </a:bodyPr>
          <a:lstStyle/>
          <a:p>
            <a:pPr algn="ctr"/>
            <a:r>
              <a:rPr lang="zh-CN" altLang="en-US" sz="1400" dirty="0"/>
              <a:t>通用路由器</a:t>
            </a:r>
          </a:p>
        </p:txBody>
      </p:sp>
      <p:pic>
        <p:nvPicPr>
          <p:cNvPr id="5" name="图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6721" y="1841573"/>
            <a:ext cx="658537" cy="540000"/>
          </a:xfrm>
          <a:prstGeom prst="rect">
            <a:avLst/>
          </a:prstGeom>
          <a:solidFill>
            <a:srgbClr val="E9F9FD"/>
          </a:solidFill>
        </p:spPr>
      </p:pic>
      <p:sp>
        <p:nvSpPr>
          <p:cNvPr id="7" name="TextBox 126"/>
          <p:cNvSpPr txBox="1"/>
          <p:nvPr/>
        </p:nvSpPr>
        <p:spPr>
          <a:xfrm>
            <a:off x="1531330" y="2537721"/>
            <a:ext cx="1234564" cy="307777"/>
          </a:xfrm>
          <a:prstGeom prst="rect">
            <a:avLst/>
          </a:prstGeom>
          <a:noFill/>
        </p:spPr>
        <p:txBody>
          <a:bodyPr wrap="square" rtlCol="0">
            <a:spAutoFit/>
          </a:bodyPr>
          <a:lstStyle/>
          <a:p>
            <a:pPr algn="ctr"/>
            <a:r>
              <a:rPr lang="zh-CN" altLang="en-US" sz="1400" dirty="0"/>
              <a:t>通用交换机</a:t>
            </a:r>
          </a:p>
        </p:txBody>
      </p:sp>
      <p:sp>
        <p:nvSpPr>
          <p:cNvPr id="8" name="TextBox 129"/>
          <p:cNvSpPr txBox="1"/>
          <p:nvPr/>
        </p:nvSpPr>
        <p:spPr>
          <a:xfrm>
            <a:off x="2659159" y="2537721"/>
            <a:ext cx="1232407" cy="307777"/>
          </a:xfrm>
          <a:prstGeom prst="rect">
            <a:avLst/>
          </a:prstGeom>
          <a:noFill/>
        </p:spPr>
        <p:txBody>
          <a:bodyPr wrap="square" rtlCol="0">
            <a:spAutoFit/>
          </a:bodyPr>
          <a:lstStyle/>
          <a:p>
            <a:pPr algn="ctr"/>
            <a:r>
              <a:rPr lang="zh-CN" altLang="en-US" sz="1400" dirty="0"/>
              <a:t>核心交换机</a:t>
            </a:r>
          </a:p>
        </p:txBody>
      </p:sp>
      <p:sp>
        <p:nvSpPr>
          <p:cNvPr id="9" name="TextBox 132"/>
          <p:cNvSpPr txBox="1"/>
          <p:nvPr/>
        </p:nvSpPr>
        <p:spPr>
          <a:xfrm>
            <a:off x="3777797" y="2537721"/>
            <a:ext cx="1327438" cy="307777"/>
          </a:xfrm>
          <a:prstGeom prst="rect">
            <a:avLst/>
          </a:prstGeom>
          <a:noFill/>
        </p:spPr>
        <p:txBody>
          <a:bodyPr wrap="square" rtlCol="0">
            <a:spAutoFit/>
          </a:bodyPr>
          <a:lstStyle/>
          <a:p>
            <a:pPr algn="ctr"/>
            <a:r>
              <a:rPr lang="zh-CN" altLang="en-US" sz="1400" dirty="0"/>
              <a:t>汇聚交换机</a:t>
            </a:r>
          </a:p>
        </p:txBody>
      </p:sp>
      <p:sp>
        <p:nvSpPr>
          <p:cNvPr id="10" name="TextBox 135"/>
          <p:cNvSpPr txBox="1"/>
          <p:nvPr/>
        </p:nvSpPr>
        <p:spPr>
          <a:xfrm>
            <a:off x="4922777" y="2537721"/>
            <a:ext cx="1327570" cy="307777"/>
          </a:xfrm>
          <a:prstGeom prst="rect">
            <a:avLst/>
          </a:prstGeom>
          <a:noFill/>
        </p:spPr>
        <p:txBody>
          <a:bodyPr wrap="square" rtlCol="0">
            <a:spAutoFit/>
          </a:bodyPr>
          <a:lstStyle/>
          <a:p>
            <a:pPr algn="ctr"/>
            <a:r>
              <a:rPr lang="zh-CN" altLang="en-US" sz="1400" dirty="0"/>
              <a:t>接入交换机</a:t>
            </a:r>
          </a:p>
        </p:txBody>
      </p:sp>
      <p:pic>
        <p:nvPicPr>
          <p:cNvPr id="11" name="图片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46094" y="1841573"/>
            <a:ext cx="658537" cy="540000"/>
          </a:xfrm>
          <a:prstGeom prst="rect">
            <a:avLst/>
          </a:prstGeom>
        </p:spPr>
      </p:pic>
      <p:pic>
        <p:nvPicPr>
          <p:cNvPr id="12" name="图片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12248" y="1841573"/>
            <a:ext cx="658537" cy="540000"/>
          </a:xfrm>
          <a:prstGeom prst="rect">
            <a:avLst/>
          </a:prstGeom>
        </p:spPr>
      </p:pic>
      <p:pic>
        <p:nvPicPr>
          <p:cNvPr id="13" name="图片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257294" y="1841573"/>
            <a:ext cx="658537" cy="540000"/>
          </a:xfrm>
          <a:prstGeom prst="rect">
            <a:avLst/>
          </a:prstGeom>
        </p:spPr>
      </p:pic>
      <p:pic>
        <p:nvPicPr>
          <p:cNvPr id="14" name="图片 13" descr="通用交换机.png"/>
          <p:cNvPicPr>
            <a:picLocks noChangeAspect="1"/>
          </p:cNvPicPr>
          <p:nvPr/>
        </p:nvPicPr>
        <p:blipFill>
          <a:blip r:embed="rId7" cstate="print"/>
          <a:stretch>
            <a:fillRect/>
          </a:stretch>
        </p:blipFill>
        <p:spPr>
          <a:xfrm>
            <a:off x="1821621" y="1841573"/>
            <a:ext cx="660000" cy="540000"/>
          </a:xfrm>
          <a:prstGeom prst="rect">
            <a:avLst/>
          </a:prstGeom>
          <a:solidFill>
            <a:srgbClr val="E9F9FD"/>
          </a:solidFill>
        </p:spPr>
      </p:pic>
      <p:sp>
        <p:nvSpPr>
          <p:cNvPr id="19" name="TextBox 153"/>
          <p:cNvSpPr txBox="1"/>
          <p:nvPr/>
        </p:nvSpPr>
        <p:spPr>
          <a:xfrm>
            <a:off x="7429267" y="2537721"/>
            <a:ext cx="968043" cy="307777"/>
          </a:xfrm>
          <a:prstGeom prst="rect">
            <a:avLst/>
          </a:prstGeom>
          <a:noFill/>
        </p:spPr>
        <p:txBody>
          <a:bodyPr wrap="square" rtlCol="0">
            <a:spAutoFit/>
          </a:bodyPr>
          <a:lstStyle/>
          <a:p>
            <a:pPr algn="ctr"/>
            <a:r>
              <a:rPr lang="zh-CN" altLang="en-US" sz="1400" dirty="0"/>
              <a:t>防火墙</a:t>
            </a:r>
          </a:p>
        </p:txBody>
      </p:sp>
      <p:sp>
        <p:nvSpPr>
          <p:cNvPr id="20" name="TextBox 61"/>
          <p:cNvSpPr txBox="1"/>
          <p:nvPr/>
        </p:nvSpPr>
        <p:spPr>
          <a:xfrm>
            <a:off x="6022492" y="2537721"/>
            <a:ext cx="1420519" cy="307777"/>
          </a:xfrm>
          <a:prstGeom prst="rect">
            <a:avLst/>
          </a:prstGeom>
          <a:noFill/>
        </p:spPr>
        <p:txBody>
          <a:bodyPr wrap="square" rtlCol="0">
            <a:spAutoFit/>
          </a:bodyPr>
          <a:lstStyle/>
          <a:p>
            <a:pPr algn="ctr"/>
            <a:r>
              <a:rPr lang="zh-CN" altLang="en-US" sz="1400" dirty="0"/>
              <a:t>堆叠交换机</a:t>
            </a:r>
          </a:p>
        </p:txBody>
      </p:sp>
      <p:pic>
        <p:nvPicPr>
          <p:cNvPr id="21" name="图片 2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583554" y="1841573"/>
            <a:ext cx="659469" cy="540000"/>
          </a:xfrm>
          <a:prstGeom prst="rect">
            <a:avLst/>
          </a:prstGeom>
        </p:spPr>
      </p:pic>
      <p:pic>
        <p:nvPicPr>
          <p:cNvPr id="22" name="图片 2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403483" y="1841573"/>
            <a:ext cx="658537" cy="540000"/>
          </a:xfrm>
          <a:prstGeom prst="rect">
            <a:avLst/>
          </a:prstGeom>
        </p:spPr>
      </p:pic>
      <p:sp>
        <p:nvSpPr>
          <p:cNvPr id="25" name="TextBox 99"/>
          <p:cNvSpPr txBox="1"/>
          <p:nvPr/>
        </p:nvSpPr>
        <p:spPr>
          <a:xfrm>
            <a:off x="9590467" y="2537721"/>
            <a:ext cx="1181690" cy="307777"/>
          </a:xfrm>
          <a:prstGeom prst="rect">
            <a:avLst/>
          </a:prstGeom>
          <a:noFill/>
        </p:spPr>
        <p:txBody>
          <a:bodyPr wrap="square" rtlCol="0">
            <a:spAutoFit/>
          </a:bodyPr>
          <a:lstStyle/>
          <a:p>
            <a:pPr algn="ctr"/>
            <a:r>
              <a:rPr lang="en-US" altLang="zh-CN" sz="1400" dirty="0"/>
              <a:t>AP</a:t>
            </a:r>
            <a:endParaRPr lang="zh-CN" altLang="en-US" sz="1400" dirty="0"/>
          </a:p>
        </p:txBody>
      </p:sp>
      <p:sp>
        <p:nvSpPr>
          <p:cNvPr id="26" name="TextBox 81"/>
          <p:cNvSpPr txBox="1"/>
          <p:nvPr/>
        </p:nvSpPr>
        <p:spPr>
          <a:xfrm>
            <a:off x="8379165" y="2537721"/>
            <a:ext cx="1383627" cy="307777"/>
          </a:xfrm>
          <a:prstGeom prst="rect">
            <a:avLst/>
          </a:prstGeom>
          <a:noFill/>
        </p:spPr>
        <p:txBody>
          <a:bodyPr wrap="square" rtlCol="0">
            <a:spAutoFit/>
          </a:bodyPr>
          <a:lstStyle/>
          <a:p>
            <a:pPr algn="ctr"/>
            <a:r>
              <a:rPr lang="zh-CN" altLang="en-US" sz="1400" dirty="0"/>
              <a:t>通用网管</a:t>
            </a:r>
          </a:p>
        </p:txBody>
      </p:sp>
      <p:pic>
        <p:nvPicPr>
          <p:cNvPr id="28" name="图片 2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741710" y="1841573"/>
            <a:ext cx="658537" cy="540000"/>
          </a:xfrm>
          <a:prstGeom prst="rect">
            <a:avLst/>
          </a:prstGeom>
        </p:spPr>
      </p:pic>
      <p:pic>
        <p:nvPicPr>
          <p:cNvPr id="29" name="图片 28"/>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852044" y="1841573"/>
            <a:ext cx="658537" cy="540000"/>
          </a:xfrm>
          <a:prstGeom prst="rect">
            <a:avLst/>
          </a:prstGeom>
        </p:spPr>
      </p:pic>
      <p:sp>
        <p:nvSpPr>
          <p:cNvPr id="34" name="TextBox 129"/>
          <p:cNvSpPr txBox="1"/>
          <p:nvPr/>
        </p:nvSpPr>
        <p:spPr>
          <a:xfrm>
            <a:off x="466714" y="5634036"/>
            <a:ext cx="1078551" cy="307777"/>
          </a:xfrm>
          <a:prstGeom prst="rect">
            <a:avLst/>
          </a:prstGeom>
          <a:noFill/>
        </p:spPr>
        <p:txBody>
          <a:bodyPr wrap="square" rtlCol="0">
            <a:spAutoFit/>
          </a:bodyPr>
          <a:lstStyle/>
          <a:p>
            <a:pPr algn="ctr"/>
            <a:r>
              <a:rPr lang="en-US" altLang="zh-CN" sz="1400" dirty="0"/>
              <a:t>Internet</a:t>
            </a:r>
            <a:endParaRPr lang="zh-CN" altLang="en-US" sz="1400" dirty="0"/>
          </a:p>
        </p:txBody>
      </p:sp>
      <p:pic>
        <p:nvPicPr>
          <p:cNvPr id="36" name="图片 35"/>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70019" y="4975009"/>
            <a:ext cx="1071941" cy="540000"/>
          </a:xfrm>
          <a:prstGeom prst="rect">
            <a:avLst/>
          </a:prstGeom>
        </p:spPr>
      </p:pic>
      <p:sp>
        <p:nvSpPr>
          <p:cNvPr id="40" name="TextBox 102"/>
          <p:cNvSpPr txBox="1"/>
          <p:nvPr/>
        </p:nvSpPr>
        <p:spPr>
          <a:xfrm>
            <a:off x="2187657" y="5634036"/>
            <a:ext cx="1068726" cy="307777"/>
          </a:xfrm>
          <a:prstGeom prst="rect">
            <a:avLst/>
          </a:prstGeom>
          <a:noFill/>
        </p:spPr>
        <p:txBody>
          <a:bodyPr wrap="square" rtlCol="0">
            <a:spAutoFit/>
          </a:bodyPr>
          <a:lstStyle/>
          <a:p>
            <a:pPr algn="ctr"/>
            <a:r>
              <a:rPr lang="zh-CN" altLang="en-US" sz="1400" dirty="0"/>
              <a:t>网络云</a:t>
            </a:r>
            <a:r>
              <a:rPr lang="en-US" altLang="zh-CN" sz="1400" dirty="0"/>
              <a:t>1</a:t>
            </a:r>
            <a:endParaRPr lang="zh-CN" altLang="en-US" sz="1400" dirty="0"/>
          </a:p>
        </p:txBody>
      </p:sp>
      <p:pic>
        <p:nvPicPr>
          <p:cNvPr id="42" name="图片 41"/>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243583" y="5002438"/>
            <a:ext cx="940344" cy="540000"/>
          </a:xfrm>
          <a:prstGeom prst="rect">
            <a:avLst/>
          </a:prstGeom>
        </p:spPr>
      </p:pic>
      <p:sp>
        <p:nvSpPr>
          <p:cNvPr id="49" name="TextBox 4"/>
          <p:cNvSpPr txBox="1"/>
          <p:nvPr/>
        </p:nvSpPr>
        <p:spPr>
          <a:xfrm>
            <a:off x="3808621" y="4146419"/>
            <a:ext cx="1265791" cy="307777"/>
          </a:xfrm>
          <a:prstGeom prst="rect">
            <a:avLst/>
          </a:prstGeom>
          <a:noFill/>
        </p:spPr>
        <p:txBody>
          <a:bodyPr wrap="square" rtlCol="0">
            <a:spAutoFit/>
          </a:bodyPr>
          <a:lstStyle/>
          <a:p>
            <a:pPr algn="ctr"/>
            <a:r>
              <a:rPr lang="zh-CN" altLang="en-US" sz="1400" dirty="0"/>
              <a:t>认证服务器</a:t>
            </a:r>
          </a:p>
        </p:txBody>
      </p:sp>
      <p:sp>
        <p:nvSpPr>
          <p:cNvPr id="50" name="TextBox 108"/>
          <p:cNvSpPr txBox="1"/>
          <p:nvPr/>
        </p:nvSpPr>
        <p:spPr>
          <a:xfrm>
            <a:off x="2607796" y="4146419"/>
            <a:ext cx="1335132" cy="307777"/>
          </a:xfrm>
          <a:prstGeom prst="rect">
            <a:avLst/>
          </a:prstGeom>
          <a:noFill/>
        </p:spPr>
        <p:txBody>
          <a:bodyPr wrap="square" rtlCol="0">
            <a:spAutoFit/>
          </a:bodyPr>
          <a:lstStyle/>
          <a:p>
            <a:pPr algn="ctr"/>
            <a:r>
              <a:rPr lang="en-US" altLang="zh-CN" sz="1400" dirty="0"/>
              <a:t>FTP</a:t>
            </a:r>
            <a:r>
              <a:rPr lang="zh-CN" altLang="en-US" sz="1400" dirty="0"/>
              <a:t>服务器</a:t>
            </a:r>
          </a:p>
        </p:txBody>
      </p:sp>
      <p:sp>
        <p:nvSpPr>
          <p:cNvPr id="52" name="TextBox 153"/>
          <p:cNvSpPr txBox="1"/>
          <p:nvPr/>
        </p:nvSpPr>
        <p:spPr>
          <a:xfrm>
            <a:off x="348825" y="4146419"/>
            <a:ext cx="1314329" cy="307777"/>
          </a:xfrm>
          <a:prstGeom prst="rect">
            <a:avLst/>
          </a:prstGeom>
          <a:noFill/>
        </p:spPr>
        <p:txBody>
          <a:bodyPr wrap="square" rtlCol="0">
            <a:spAutoFit/>
          </a:bodyPr>
          <a:lstStyle/>
          <a:p>
            <a:pPr algn="ctr"/>
            <a:r>
              <a:rPr lang="zh-CN" altLang="en-US" sz="1400" dirty="0"/>
              <a:t>通用服务器</a:t>
            </a:r>
          </a:p>
        </p:txBody>
      </p:sp>
      <p:pic>
        <p:nvPicPr>
          <p:cNvPr id="54" name="图片 53"/>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76721" y="3487539"/>
            <a:ext cx="658537" cy="540000"/>
          </a:xfrm>
          <a:prstGeom prst="rect">
            <a:avLst/>
          </a:prstGeom>
        </p:spPr>
      </p:pic>
      <p:pic>
        <p:nvPicPr>
          <p:cNvPr id="55" name="图片 54"/>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4112248" y="3487539"/>
            <a:ext cx="658537" cy="540000"/>
          </a:xfrm>
          <a:prstGeom prst="rect">
            <a:avLst/>
          </a:prstGeom>
        </p:spPr>
      </p:pic>
      <p:pic>
        <p:nvPicPr>
          <p:cNvPr id="57" name="图片 56"/>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2946094" y="3487539"/>
            <a:ext cx="658537" cy="540000"/>
          </a:xfrm>
          <a:prstGeom prst="rect">
            <a:avLst/>
          </a:prstGeom>
        </p:spPr>
      </p:pic>
      <p:sp>
        <p:nvSpPr>
          <p:cNvPr id="64" name="TextBox 4"/>
          <p:cNvSpPr txBox="1"/>
          <p:nvPr/>
        </p:nvSpPr>
        <p:spPr>
          <a:xfrm>
            <a:off x="5944580" y="4146419"/>
            <a:ext cx="1576342" cy="307777"/>
          </a:xfrm>
          <a:prstGeom prst="rect">
            <a:avLst/>
          </a:prstGeom>
          <a:noFill/>
        </p:spPr>
        <p:txBody>
          <a:bodyPr wrap="square" rtlCol="0">
            <a:spAutoFit/>
          </a:bodyPr>
          <a:lstStyle/>
          <a:p>
            <a:pPr algn="ctr"/>
            <a:r>
              <a:rPr lang="zh-CN" altLang="en-US" sz="1400" dirty="0"/>
              <a:t>企业网络用户</a:t>
            </a:r>
          </a:p>
        </p:txBody>
      </p:sp>
      <p:sp>
        <p:nvSpPr>
          <p:cNvPr id="65" name="TextBox 87"/>
          <p:cNvSpPr txBox="1"/>
          <p:nvPr/>
        </p:nvSpPr>
        <p:spPr>
          <a:xfrm>
            <a:off x="4889112" y="4146419"/>
            <a:ext cx="1394900" cy="307777"/>
          </a:xfrm>
          <a:prstGeom prst="rect">
            <a:avLst/>
          </a:prstGeom>
          <a:noFill/>
        </p:spPr>
        <p:txBody>
          <a:bodyPr wrap="square" rtlCol="0">
            <a:spAutoFit/>
          </a:bodyPr>
          <a:lstStyle/>
          <a:p>
            <a:pPr algn="ctr"/>
            <a:r>
              <a:rPr lang="zh-CN" altLang="en-US" sz="1400" dirty="0"/>
              <a:t>个人网络用户</a:t>
            </a:r>
          </a:p>
        </p:txBody>
      </p:sp>
      <p:sp>
        <p:nvSpPr>
          <p:cNvPr id="66" name="TextBox 96"/>
          <p:cNvSpPr txBox="1"/>
          <p:nvPr/>
        </p:nvSpPr>
        <p:spPr>
          <a:xfrm>
            <a:off x="7416165" y="4146419"/>
            <a:ext cx="994247" cy="307777"/>
          </a:xfrm>
          <a:prstGeom prst="rect">
            <a:avLst/>
          </a:prstGeom>
          <a:noFill/>
        </p:spPr>
        <p:txBody>
          <a:bodyPr wrap="square" rtlCol="0">
            <a:spAutoFit/>
          </a:bodyPr>
          <a:lstStyle/>
          <a:p>
            <a:pPr algn="ctr"/>
            <a:r>
              <a:rPr lang="zh-CN" altLang="en-US" sz="1400" dirty="0"/>
              <a:t>企  业</a:t>
            </a:r>
          </a:p>
        </p:txBody>
      </p:sp>
      <p:pic>
        <p:nvPicPr>
          <p:cNvPr id="67" name="图片 66"/>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5257294" y="3487539"/>
            <a:ext cx="658537" cy="540000"/>
          </a:xfrm>
          <a:prstGeom prst="rect">
            <a:avLst/>
          </a:prstGeom>
        </p:spPr>
      </p:pic>
      <p:pic>
        <p:nvPicPr>
          <p:cNvPr id="68" name="图片 67"/>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6403483" y="3487539"/>
            <a:ext cx="658537" cy="540000"/>
          </a:xfrm>
          <a:prstGeom prst="rect">
            <a:avLst/>
          </a:prstGeom>
        </p:spPr>
      </p:pic>
      <p:pic>
        <p:nvPicPr>
          <p:cNvPr id="69" name="图片 68"/>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7584020" y="3487539"/>
            <a:ext cx="658537" cy="540000"/>
          </a:xfrm>
          <a:prstGeom prst="rect">
            <a:avLst/>
          </a:prstGeom>
        </p:spPr>
      </p:pic>
      <p:pic>
        <p:nvPicPr>
          <p:cNvPr id="70" name="图片 69"/>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10983215" y="1841573"/>
            <a:ext cx="410973" cy="540000"/>
          </a:xfrm>
          <a:prstGeom prst="rect">
            <a:avLst/>
          </a:prstGeom>
        </p:spPr>
      </p:pic>
      <p:sp>
        <p:nvSpPr>
          <p:cNvPr id="71" name="TextBox 108"/>
          <p:cNvSpPr txBox="1"/>
          <p:nvPr/>
        </p:nvSpPr>
        <p:spPr>
          <a:xfrm>
            <a:off x="10842314" y="2537721"/>
            <a:ext cx="692775" cy="307777"/>
          </a:xfrm>
          <a:prstGeom prst="rect">
            <a:avLst/>
          </a:prstGeom>
          <a:noFill/>
        </p:spPr>
        <p:txBody>
          <a:bodyPr wrap="square" rtlCol="0">
            <a:spAutoFit/>
          </a:bodyPr>
          <a:lstStyle/>
          <a:p>
            <a:pPr algn="ctr"/>
            <a:r>
              <a:rPr lang="zh-CN" altLang="en-US" sz="1400" dirty="0"/>
              <a:t>基站</a:t>
            </a:r>
          </a:p>
        </p:txBody>
      </p:sp>
      <p:pic>
        <p:nvPicPr>
          <p:cNvPr id="72" name="图片 71"/>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8741710" y="3487539"/>
            <a:ext cx="658537" cy="540000"/>
          </a:xfrm>
          <a:prstGeom prst="rect">
            <a:avLst/>
          </a:prstGeom>
        </p:spPr>
      </p:pic>
      <p:sp>
        <p:nvSpPr>
          <p:cNvPr id="73" name="TextBox 105"/>
          <p:cNvSpPr txBox="1"/>
          <p:nvPr/>
        </p:nvSpPr>
        <p:spPr>
          <a:xfrm>
            <a:off x="8435205" y="4146419"/>
            <a:ext cx="1271546" cy="307777"/>
          </a:xfrm>
          <a:prstGeom prst="rect">
            <a:avLst/>
          </a:prstGeom>
          <a:noFill/>
        </p:spPr>
        <p:txBody>
          <a:bodyPr wrap="square" rtlCol="0">
            <a:spAutoFit/>
          </a:bodyPr>
          <a:lstStyle/>
          <a:p>
            <a:pPr algn="ctr"/>
            <a:r>
              <a:rPr lang="zh-CN" altLang="en-US" sz="1400" dirty="0"/>
              <a:t>出差</a:t>
            </a:r>
          </a:p>
        </p:txBody>
      </p:sp>
      <p:sp>
        <p:nvSpPr>
          <p:cNvPr id="74" name="TextBox 123"/>
          <p:cNvSpPr txBox="1"/>
          <p:nvPr/>
        </p:nvSpPr>
        <p:spPr>
          <a:xfrm>
            <a:off x="6596934" y="5634036"/>
            <a:ext cx="1271381" cy="307777"/>
          </a:xfrm>
          <a:prstGeom prst="rect">
            <a:avLst/>
          </a:prstGeom>
          <a:noFill/>
        </p:spPr>
        <p:txBody>
          <a:bodyPr wrap="square" rtlCol="0">
            <a:spAutoFit/>
          </a:bodyPr>
          <a:lstStyle/>
          <a:p>
            <a:pPr algn="ctr"/>
            <a:r>
              <a:rPr lang="en-US" altLang="zh-CN" sz="1400" dirty="0"/>
              <a:t>PC</a:t>
            </a:r>
            <a:endParaRPr lang="zh-CN" altLang="en-US" sz="1400" dirty="0"/>
          </a:p>
        </p:txBody>
      </p:sp>
      <p:sp>
        <p:nvSpPr>
          <p:cNvPr id="75" name="TextBox 126"/>
          <p:cNvSpPr txBox="1"/>
          <p:nvPr/>
        </p:nvSpPr>
        <p:spPr>
          <a:xfrm>
            <a:off x="8049908" y="5634036"/>
            <a:ext cx="1068726" cy="307777"/>
          </a:xfrm>
          <a:prstGeom prst="rect">
            <a:avLst/>
          </a:prstGeom>
          <a:noFill/>
        </p:spPr>
        <p:txBody>
          <a:bodyPr wrap="square" rtlCol="0">
            <a:spAutoFit/>
          </a:bodyPr>
          <a:lstStyle/>
          <a:p>
            <a:pPr algn="ctr"/>
            <a:r>
              <a:rPr lang="en-US" altLang="zh-CN" sz="1400" dirty="0"/>
              <a:t>pad</a:t>
            </a:r>
          </a:p>
        </p:txBody>
      </p:sp>
      <p:sp>
        <p:nvSpPr>
          <p:cNvPr id="76" name="TextBox 129"/>
          <p:cNvSpPr txBox="1"/>
          <p:nvPr/>
        </p:nvSpPr>
        <p:spPr>
          <a:xfrm>
            <a:off x="9288424" y="5634036"/>
            <a:ext cx="1078551" cy="307777"/>
          </a:xfrm>
          <a:prstGeom prst="rect">
            <a:avLst/>
          </a:prstGeom>
          <a:noFill/>
        </p:spPr>
        <p:txBody>
          <a:bodyPr wrap="square" rtlCol="0">
            <a:spAutoFit/>
          </a:bodyPr>
          <a:lstStyle/>
          <a:p>
            <a:pPr algn="ctr"/>
            <a:r>
              <a:rPr lang="zh-CN" altLang="en-US" sz="1400" dirty="0"/>
              <a:t>手机</a:t>
            </a:r>
          </a:p>
        </p:txBody>
      </p:sp>
      <p:sp>
        <p:nvSpPr>
          <p:cNvPr id="77" name="TextBox 132"/>
          <p:cNvSpPr txBox="1"/>
          <p:nvPr/>
        </p:nvSpPr>
        <p:spPr>
          <a:xfrm>
            <a:off x="10538777" y="5634036"/>
            <a:ext cx="1299849" cy="523220"/>
          </a:xfrm>
          <a:prstGeom prst="rect">
            <a:avLst/>
          </a:prstGeom>
          <a:noFill/>
        </p:spPr>
        <p:txBody>
          <a:bodyPr wrap="square" rtlCol="0">
            <a:spAutoFit/>
          </a:bodyPr>
          <a:lstStyle/>
          <a:p>
            <a:pPr algn="ctr"/>
            <a:r>
              <a:rPr lang="zh-CN" altLang="en-US" sz="1400" dirty="0"/>
              <a:t>笔记本电脑</a:t>
            </a:r>
            <a:r>
              <a:rPr lang="en-US" altLang="zh-CN" sz="1400" dirty="0"/>
              <a:t>/</a:t>
            </a:r>
            <a:r>
              <a:rPr lang="zh-CN" altLang="en-US" sz="1400" dirty="0"/>
              <a:t>便携机</a:t>
            </a:r>
          </a:p>
        </p:txBody>
      </p:sp>
      <p:pic>
        <p:nvPicPr>
          <p:cNvPr id="78" name="图片 77" descr="故障链路.png"/>
          <p:cNvPicPr>
            <a:picLocks noChangeAspect="1"/>
          </p:cNvPicPr>
          <p:nvPr/>
        </p:nvPicPr>
        <p:blipFill>
          <a:blip r:embed="rId22" cstate="print"/>
          <a:stretch>
            <a:fillRect/>
          </a:stretch>
        </p:blipFill>
        <p:spPr>
          <a:xfrm>
            <a:off x="8300997" y="4977874"/>
            <a:ext cx="724172" cy="540000"/>
          </a:xfrm>
          <a:prstGeom prst="rect">
            <a:avLst/>
          </a:prstGeom>
        </p:spPr>
      </p:pic>
      <p:pic>
        <p:nvPicPr>
          <p:cNvPr id="79" name="图片 78" descr="SAN网络-蓝.png"/>
          <p:cNvPicPr>
            <a:picLocks noChangeAspect="1"/>
          </p:cNvPicPr>
          <p:nvPr/>
        </p:nvPicPr>
        <p:blipFill>
          <a:blip r:embed="rId23" cstate="print"/>
          <a:stretch>
            <a:fillRect/>
          </a:stretch>
        </p:blipFill>
        <p:spPr>
          <a:xfrm>
            <a:off x="9726792" y="4960052"/>
            <a:ext cx="329610" cy="540000"/>
          </a:xfrm>
          <a:prstGeom prst="rect">
            <a:avLst/>
          </a:prstGeom>
        </p:spPr>
      </p:pic>
      <p:pic>
        <p:nvPicPr>
          <p:cNvPr id="80" name="图片 79" descr="IP电话.png"/>
          <p:cNvPicPr>
            <a:picLocks noChangeAspect="1"/>
          </p:cNvPicPr>
          <p:nvPr/>
        </p:nvPicPr>
        <p:blipFill>
          <a:blip r:embed="rId24" cstate="print"/>
          <a:stretch>
            <a:fillRect/>
          </a:stretch>
        </p:blipFill>
        <p:spPr>
          <a:xfrm>
            <a:off x="5620213" y="4925408"/>
            <a:ext cx="574412" cy="540000"/>
          </a:xfrm>
          <a:prstGeom prst="rect">
            <a:avLst/>
          </a:prstGeom>
        </p:spPr>
      </p:pic>
      <p:pic>
        <p:nvPicPr>
          <p:cNvPr id="81" name="图片 80" descr="PC.png"/>
          <p:cNvPicPr>
            <a:picLocks noChangeAspect="1"/>
          </p:cNvPicPr>
          <p:nvPr/>
        </p:nvPicPr>
        <p:blipFill>
          <a:blip r:embed="rId25" cstate="print"/>
          <a:stretch>
            <a:fillRect/>
          </a:stretch>
        </p:blipFill>
        <p:spPr>
          <a:xfrm>
            <a:off x="6896248" y="4972208"/>
            <a:ext cx="703126" cy="540000"/>
          </a:xfrm>
          <a:prstGeom prst="rect">
            <a:avLst/>
          </a:prstGeom>
        </p:spPr>
      </p:pic>
      <p:pic>
        <p:nvPicPr>
          <p:cNvPr id="82" name="图片 81" descr="笔记本电脑.png"/>
          <p:cNvPicPr>
            <a:picLocks noChangeAspect="1"/>
          </p:cNvPicPr>
          <p:nvPr/>
        </p:nvPicPr>
        <p:blipFill>
          <a:blip r:embed="rId26" cstate="print"/>
          <a:stretch>
            <a:fillRect/>
          </a:stretch>
        </p:blipFill>
        <p:spPr>
          <a:xfrm>
            <a:off x="10758027" y="5010008"/>
            <a:ext cx="861349" cy="540000"/>
          </a:xfrm>
          <a:prstGeom prst="rect">
            <a:avLst/>
          </a:prstGeom>
        </p:spPr>
      </p:pic>
      <p:sp>
        <p:nvSpPr>
          <p:cNvPr id="83" name="TextBox 150"/>
          <p:cNvSpPr txBox="1"/>
          <p:nvPr/>
        </p:nvSpPr>
        <p:spPr>
          <a:xfrm>
            <a:off x="5156933" y="5634036"/>
            <a:ext cx="1520577" cy="307777"/>
          </a:xfrm>
          <a:prstGeom prst="rect">
            <a:avLst/>
          </a:prstGeom>
          <a:noFill/>
        </p:spPr>
        <p:txBody>
          <a:bodyPr wrap="square" rtlCol="0">
            <a:spAutoFit/>
          </a:bodyPr>
          <a:lstStyle/>
          <a:p>
            <a:pPr algn="ctr"/>
            <a:r>
              <a:rPr lang="en-US" altLang="zh-CN" sz="1400" dirty="0"/>
              <a:t>IP</a:t>
            </a:r>
            <a:r>
              <a:rPr lang="zh-CN" altLang="en-US" sz="1400" dirty="0"/>
              <a:t>电话</a:t>
            </a:r>
            <a:endParaRPr lang="en-US" altLang="zh-CN" sz="1400" dirty="0"/>
          </a:p>
        </p:txBody>
      </p:sp>
      <p:pic>
        <p:nvPicPr>
          <p:cNvPr id="89" name="图片 88" descr="AC-蓝.png"/>
          <p:cNvPicPr>
            <a:picLocks noChangeAspect="1"/>
          </p:cNvPicPr>
          <p:nvPr/>
        </p:nvPicPr>
        <p:blipFill>
          <a:blip r:embed="rId27" cstate="print"/>
          <a:stretch>
            <a:fillRect/>
          </a:stretch>
        </p:blipFill>
        <p:spPr>
          <a:xfrm>
            <a:off x="9851312" y="3487539"/>
            <a:ext cx="660000" cy="540000"/>
          </a:xfrm>
          <a:prstGeom prst="rect">
            <a:avLst/>
          </a:prstGeom>
        </p:spPr>
      </p:pic>
      <p:sp>
        <p:nvSpPr>
          <p:cNvPr id="90" name="TextBox 78"/>
          <p:cNvSpPr txBox="1"/>
          <p:nvPr/>
        </p:nvSpPr>
        <p:spPr>
          <a:xfrm>
            <a:off x="9880669" y="4146419"/>
            <a:ext cx="601286" cy="307777"/>
          </a:xfrm>
          <a:prstGeom prst="rect">
            <a:avLst/>
          </a:prstGeom>
          <a:noFill/>
        </p:spPr>
        <p:txBody>
          <a:bodyPr wrap="square" rtlCol="0">
            <a:spAutoFit/>
          </a:bodyPr>
          <a:lstStyle/>
          <a:p>
            <a:pPr algn="ctr"/>
            <a:r>
              <a:rPr lang="en-US" altLang="zh-CN" sz="1400" dirty="0"/>
              <a:t>AC</a:t>
            </a:r>
            <a:endParaRPr lang="zh-CN" altLang="en-US" sz="1400" dirty="0"/>
          </a:p>
        </p:txBody>
      </p:sp>
      <p:pic>
        <p:nvPicPr>
          <p:cNvPr id="92" name="图片 91" descr="wifi信号蓝.png"/>
          <p:cNvPicPr>
            <a:picLocks noChangeAspect="1"/>
          </p:cNvPicPr>
          <p:nvPr/>
        </p:nvPicPr>
        <p:blipFill>
          <a:blip r:embed="rId28" cstate="print"/>
          <a:stretch>
            <a:fillRect/>
          </a:stretch>
        </p:blipFill>
        <p:spPr>
          <a:xfrm>
            <a:off x="10866255" y="3487539"/>
            <a:ext cx="644892" cy="540000"/>
          </a:xfrm>
          <a:prstGeom prst="rect">
            <a:avLst/>
          </a:prstGeom>
        </p:spPr>
      </p:pic>
      <p:sp>
        <p:nvSpPr>
          <p:cNvPr id="93" name="TextBox 81"/>
          <p:cNvSpPr txBox="1"/>
          <p:nvPr/>
        </p:nvSpPr>
        <p:spPr>
          <a:xfrm>
            <a:off x="10548926" y="4146419"/>
            <a:ext cx="1279551" cy="307777"/>
          </a:xfrm>
          <a:prstGeom prst="rect">
            <a:avLst/>
          </a:prstGeom>
          <a:noFill/>
        </p:spPr>
        <p:txBody>
          <a:bodyPr wrap="square" rtlCol="0">
            <a:spAutoFit/>
          </a:bodyPr>
          <a:lstStyle/>
          <a:p>
            <a:pPr algn="ctr"/>
            <a:r>
              <a:rPr lang="en-US" altLang="zh-CN" sz="1400" dirty="0" err="1"/>
              <a:t>Wifi</a:t>
            </a:r>
            <a:r>
              <a:rPr lang="zh-CN" altLang="en-US" sz="1400" dirty="0"/>
              <a:t>信号</a:t>
            </a:r>
          </a:p>
        </p:txBody>
      </p:sp>
      <p:sp>
        <p:nvSpPr>
          <p:cNvPr id="95" name="TextBox 81"/>
          <p:cNvSpPr txBox="1"/>
          <p:nvPr/>
        </p:nvSpPr>
        <p:spPr>
          <a:xfrm>
            <a:off x="1741972" y="4146419"/>
            <a:ext cx="813281" cy="307777"/>
          </a:xfrm>
          <a:prstGeom prst="rect">
            <a:avLst/>
          </a:prstGeom>
          <a:noFill/>
        </p:spPr>
        <p:txBody>
          <a:bodyPr wrap="square" rtlCol="0">
            <a:spAutoFit/>
          </a:bodyPr>
          <a:lstStyle/>
          <a:p>
            <a:pPr algn="ctr"/>
            <a:r>
              <a:rPr lang="zh-CN" altLang="en-US" sz="1400" dirty="0"/>
              <a:t>集群</a:t>
            </a:r>
          </a:p>
        </p:txBody>
      </p:sp>
      <p:pic>
        <p:nvPicPr>
          <p:cNvPr id="96" name="图片 95"/>
          <p:cNvPicPr>
            <a:picLocks noChangeAspect="1"/>
          </p:cNvPicPr>
          <p:nvPr/>
        </p:nvPicPr>
        <p:blipFill>
          <a:blip r:embed="rId29" cstate="print">
            <a:extLst>
              <a:ext uri="{28A0092B-C50C-407E-A947-70E740481C1C}">
                <a14:useLocalDpi xmlns:a14="http://schemas.microsoft.com/office/drawing/2010/main" val="0"/>
              </a:ext>
            </a:extLst>
          </a:blip>
          <a:stretch>
            <a:fillRect/>
          </a:stretch>
        </p:blipFill>
        <p:spPr>
          <a:xfrm>
            <a:off x="1808729" y="3487539"/>
            <a:ext cx="658537" cy="540000"/>
          </a:xfrm>
          <a:prstGeom prst="rect">
            <a:avLst/>
          </a:prstGeom>
        </p:spPr>
      </p:pic>
      <p:sp>
        <p:nvSpPr>
          <p:cNvPr id="104" name="Freeform 159"/>
          <p:cNvSpPr>
            <a:spLocks noChangeAspect="1"/>
          </p:cNvSpPr>
          <p:nvPr/>
        </p:nvSpPr>
        <p:spPr>
          <a:xfrm flipH="1">
            <a:off x="3885550" y="5036915"/>
            <a:ext cx="1033040" cy="540000"/>
          </a:xfrm>
          <a:custGeom>
            <a:avLst/>
            <a:gdLst>
              <a:gd name="connsiteX0" fmla="*/ 2693983 w 4431601"/>
              <a:gd name="connsiteY0" fmla="*/ 0 h 2316519"/>
              <a:gd name="connsiteX1" fmla="*/ 1918242 w 4431601"/>
              <a:gd name="connsiteY1" fmla="*/ 324162 h 2316519"/>
              <a:gd name="connsiteX2" fmla="*/ 1859647 w 4431601"/>
              <a:gd name="connsiteY2" fmla="*/ 395807 h 2316519"/>
              <a:gd name="connsiteX3" fmla="*/ 1815580 w 4431601"/>
              <a:gd name="connsiteY3" fmla="*/ 362462 h 2316519"/>
              <a:gd name="connsiteX4" fmla="*/ 1347603 w 4431601"/>
              <a:gd name="connsiteY4" fmla="*/ 231362 h 2316519"/>
              <a:gd name="connsiteX5" fmla="*/ 527605 w 4431601"/>
              <a:gd name="connsiteY5" fmla="*/ 844290 h 2316519"/>
              <a:gd name="connsiteX6" fmla="*/ 523639 w 4431601"/>
              <a:gd name="connsiteY6" fmla="*/ 880372 h 2316519"/>
              <a:gd name="connsiteX7" fmla="*/ 444716 w 4431601"/>
              <a:gd name="connsiteY7" fmla="*/ 905088 h 2316519"/>
              <a:gd name="connsiteX8" fmla="*/ 0 w 4431601"/>
              <a:gd name="connsiteY8" fmla="*/ 1581940 h 2316519"/>
              <a:gd name="connsiteX9" fmla="*/ 653694 w 4431601"/>
              <a:gd name="connsiteY9" fmla="*/ 2312727 h 2316519"/>
              <a:gd name="connsiteX10" fmla="*/ 653931 w 4431601"/>
              <a:gd name="connsiteY10" fmla="*/ 2312739 h 2316519"/>
              <a:gd name="connsiteX11" fmla="*/ 653931 w 4431601"/>
              <a:gd name="connsiteY11" fmla="*/ 2316518 h 2316519"/>
              <a:gd name="connsiteX12" fmla="*/ 728123 w 4431601"/>
              <a:gd name="connsiteY12" fmla="*/ 2316518 h 2316519"/>
              <a:gd name="connsiteX13" fmla="*/ 728142 w 4431601"/>
              <a:gd name="connsiteY13" fmla="*/ 2316519 h 2316519"/>
              <a:gd name="connsiteX14" fmla="*/ 728162 w 4431601"/>
              <a:gd name="connsiteY14" fmla="*/ 2316518 h 2316519"/>
              <a:gd name="connsiteX15" fmla="*/ 3745239 w 4431601"/>
              <a:gd name="connsiteY15" fmla="*/ 2316518 h 2316519"/>
              <a:gd name="connsiteX16" fmla="*/ 3745249 w 4431601"/>
              <a:gd name="connsiteY16" fmla="*/ 2316519 h 2316519"/>
              <a:gd name="connsiteX17" fmla="*/ 3745259 w 4431601"/>
              <a:gd name="connsiteY17" fmla="*/ 2316518 h 2316519"/>
              <a:gd name="connsiteX18" fmla="*/ 3788771 w 4431601"/>
              <a:gd name="connsiteY18" fmla="*/ 2316518 h 2316519"/>
              <a:gd name="connsiteX19" fmla="*/ 3788771 w 4431601"/>
              <a:gd name="connsiteY19" fmla="*/ 2312093 h 2316519"/>
              <a:gd name="connsiteX20" fmla="*/ 3883573 w 4431601"/>
              <a:gd name="connsiteY20" fmla="*/ 2302452 h 2316519"/>
              <a:gd name="connsiteX21" fmla="*/ 4431601 w 4431601"/>
              <a:gd name="connsiteY21" fmla="*/ 1624103 h 2316519"/>
              <a:gd name="connsiteX22" fmla="*/ 3883573 w 4431601"/>
              <a:gd name="connsiteY22" fmla="*/ 945754 h 2316519"/>
              <a:gd name="connsiteX23" fmla="*/ 3773844 w 4431601"/>
              <a:gd name="connsiteY23" fmla="*/ 934595 h 2316519"/>
              <a:gd name="connsiteX24" fmla="*/ 3768759 w 4431601"/>
              <a:gd name="connsiteY24" fmla="*/ 883707 h 2316519"/>
              <a:gd name="connsiteX25" fmla="*/ 2693983 w 4431601"/>
              <a:gd name="connsiteY25" fmla="*/ 0 h 2316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431601" h="2316519">
                <a:moveTo>
                  <a:pt x="2693983" y="0"/>
                </a:moveTo>
                <a:cubicBezTo>
                  <a:pt x="2391037" y="0"/>
                  <a:pt x="2116771" y="123878"/>
                  <a:pt x="1918242" y="324162"/>
                </a:cubicBezTo>
                <a:lnTo>
                  <a:pt x="1859647" y="395807"/>
                </a:lnTo>
                <a:lnTo>
                  <a:pt x="1815580" y="362462"/>
                </a:lnTo>
                <a:cubicBezTo>
                  <a:pt x="1681993" y="279692"/>
                  <a:pt x="1520952" y="231362"/>
                  <a:pt x="1347603" y="231362"/>
                </a:cubicBezTo>
                <a:cubicBezTo>
                  <a:pt x="943122" y="231362"/>
                  <a:pt x="605652" y="494493"/>
                  <a:pt x="527605" y="844290"/>
                </a:cubicBezTo>
                <a:lnTo>
                  <a:pt x="523639" y="880372"/>
                </a:lnTo>
                <a:lnTo>
                  <a:pt x="444716" y="905088"/>
                </a:lnTo>
                <a:cubicBezTo>
                  <a:pt x="183375" y="1016603"/>
                  <a:pt x="0" y="1277667"/>
                  <a:pt x="0" y="1581940"/>
                </a:cubicBezTo>
                <a:cubicBezTo>
                  <a:pt x="0" y="1962281"/>
                  <a:pt x="286523" y="2275109"/>
                  <a:pt x="653694" y="2312727"/>
                </a:cubicBezTo>
                <a:lnTo>
                  <a:pt x="653931" y="2312739"/>
                </a:lnTo>
                <a:lnTo>
                  <a:pt x="653931" y="2316518"/>
                </a:lnTo>
                <a:lnTo>
                  <a:pt x="728123" y="2316518"/>
                </a:lnTo>
                <a:lnTo>
                  <a:pt x="728142" y="2316519"/>
                </a:lnTo>
                <a:lnTo>
                  <a:pt x="728162" y="2316518"/>
                </a:lnTo>
                <a:lnTo>
                  <a:pt x="3745239" y="2316518"/>
                </a:lnTo>
                <a:lnTo>
                  <a:pt x="3745249" y="2316519"/>
                </a:lnTo>
                <a:lnTo>
                  <a:pt x="3745259" y="2316518"/>
                </a:lnTo>
                <a:lnTo>
                  <a:pt x="3788771" y="2316518"/>
                </a:lnTo>
                <a:lnTo>
                  <a:pt x="3788771" y="2312093"/>
                </a:lnTo>
                <a:lnTo>
                  <a:pt x="3883573" y="2302452"/>
                </a:lnTo>
                <a:cubicBezTo>
                  <a:pt x="4196332" y="2237887"/>
                  <a:pt x="4431601" y="1958713"/>
                  <a:pt x="4431601" y="1624103"/>
                </a:cubicBezTo>
                <a:cubicBezTo>
                  <a:pt x="4431601" y="1289493"/>
                  <a:pt x="4196332" y="1010319"/>
                  <a:pt x="3883573" y="945754"/>
                </a:cubicBezTo>
                <a:lnTo>
                  <a:pt x="3773844" y="934595"/>
                </a:lnTo>
                <a:lnTo>
                  <a:pt x="3768759" y="883707"/>
                </a:lnTo>
                <a:cubicBezTo>
                  <a:pt x="3666462" y="379376"/>
                  <a:pt x="3224139" y="0"/>
                  <a:pt x="2693983" y="0"/>
                </a:cubicBezTo>
                <a:close/>
              </a:path>
            </a:pathLst>
          </a:custGeom>
          <a:solidFill>
            <a:schemeClr val="bg1"/>
          </a:solid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6" name="TextBox 102"/>
          <p:cNvSpPr txBox="1"/>
          <p:nvPr/>
        </p:nvSpPr>
        <p:spPr>
          <a:xfrm>
            <a:off x="3871148" y="5634036"/>
            <a:ext cx="1068726" cy="307777"/>
          </a:xfrm>
          <a:prstGeom prst="rect">
            <a:avLst/>
          </a:prstGeom>
          <a:noFill/>
        </p:spPr>
        <p:txBody>
          <a:bodyPr wrap="square" rtlCol="0">
            <a:spAutoFit/>
          </a:bodyPr>
          <a:lstStyle/>
          <a:p>
            <a:pPr algn="ctr"/>
            <a:r>
              <a:rPr lang="zh-CN" altLang="en-US" sz="1400" dirty="0"/>
              <a:t>网络云</a:t>
            </a:r>
            <a:r>
              <a:rPr lang="en-US" altLang="zh-CN" sz="1400" dirty="0"/>
              <a:t>2</a:t>
            </a:r>
            <a:endParaRPr lang="zh-CN" altLang="en-US" sz="1400" dirty="0"/>
          </a:p>
        </p:txBody>
      </p:sp>
    </p:spTree>
    <p:extLst>
      <p:ext uri="{BB962C8B-B14F-4D97-AF65-F5344CB8AC3E}">
        <p14:creationId xmlns:p14="http://schemas.microsoft.com/office/powerpoint/2010/main" val="294528012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10"/>
          </p:nvPr>
        </p:nvSpPr>
        <p:spPr/>
        <p:txBody>
          <a:bodyPr/>
          <a:lstStyle/>
          <a:p>
            <a:r>
              <a:rPr lang="zh-CN" altLang="en-US" b="1" dirty="0" smtClean="0"/>
              <a:t>通信与网络</a:t>
            </a:r>
          </a:p>
          <a:p>
            <a:r>
              <a:rPr lang="zh-CN" altLang="en-US" dirty="0" smtClean="0">
                <a:solidFill>
                  <a:schemeClr val="bg1">
                    <a:lumMod val="50000"/>
                  </a:schemeClr>
                </a:solidFill>
              </a:rPr>
              <a:t>网络类型与网络拓扑</a:t>
            </a:r>
          </a:p>
          <a:p>
            <a:r>
              <a:rPr lang="zh-CN" altLang="en-US" dirty="0" smtClean="0">
                <a:solidFill>
                  <a:schemeClr val="bg1">
                    <a:lumMod val="50000"/>
                  </a:schemeClr>
                </a:solidFill>
              </a:rPr>
              <a:t>网络工程与网络工程师</a:t>
            </a:r>
            <a:endParaRPr lang="zh-CN" altLang="en-US" dirty="0">
              <a:solidFill>
                <a:schemeClr val="bg1">
                  <a:lumMod val="50000"/>
                </a:schemeClr>
              </a:solidFill>
            </a:endParaRPr>
          </a:p>
        </p:txBody>
      </p:sp>
    </p:spTree>
    <p:extLst>
      <p:ext uri="{BB962C8B-B14F-4D97-AF65-F5344CB8AC3E}">
        <p14:creationId xmlns:p14="http://schemas.microsoft.com/office/powerpoint/2010/main" val="1542731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smtClean="0"/>
              <a:t>网络通信基本概念</a:t>
            </a:r>
            <a:endParaRPr lang="zh-CN" altLang="en-US" dirty="0"/>
          </a:p>
        </p:txBody>
      </p:sp>
      <p:sp>
        <p:nvSpPr>
          <p:cNvPr id="4" name="文本占位符 3"/>
          <p:cNvSpPr>
            <a:spLocks noGrp="1"/>
          </p:cNvSpPr>
          <p:nvPr>
            <p:ph type="body" sz="quarter" idx="10"/>
          </p:nvPr>
        </p:nvSpPr>
        <p:spPr/>
        <p:txBody>
          <a:bodyPr/>
          <a:lstStyle/>
          <a:p>
            <a:r>
              <a:rPr lang="zh-CN" altLang="en-US" dirty="0" smtClean="0"/>
              <a:t>通信，是指人与人、人与物、物与物之间通过某种媒介和行为进行的信息传递与交流。</a:t>
            </a:r>
            <a:endParaRPr lang="en-US" altLang="zh-CN" dirty="0" smtClean="0"/>
          </a:p>
          <a:p>
            <a:r>
              <a:rPr lang="zh-CN" altLang="en-US" dirty="0" smtClean="0"/>
              <a:t>网络通信，是指终端设备之间通过计算机网络进行的通信。</a:t>
            </a:r>
          </a:p>
          <a:p>
            <a:r>
              <a:rPr lang="zh-CN" altLang="en-US" dirty="0" smtClean="0"/>
              <a:t>网络通信的例子：</a:t>
            </a:r>
          </a:p>
          <a:p>
            <a:endParaRPr lang="zh-CN" altLang="en-US" dirty="0"/>
          </a:p>
        </p:txBody>
      </p:sp>
      <p:pic>
        <p:nvPicPr>
          <p:cNvPr id="7" name="图片 6" descr="PC.png"/>
          <p:cNvPicPr>
            <a:picLocks noChangeAspect="1"/>
          </p:cNvPicPr>
          <p:nvPr/>
        </p:nvPicPr>
        <p:blipFill>
          <a:blip r:embed="rId3" cstate="print"/>
          <a:stretch>
            <a:fillRect/>
          </a:stretch>
        </p:blipFill>
        <p:spPr>
          <a:xfrm>
            <a:off x="1595499" y="3215680"/>
            <a:ext cx="720000" cy="552960"/>
          </a:xfrm>
          <a:prstGeom prst="rect">
            <a:avLst/>
          </a:prstGeom>
        </p:spPr>
      </p:pic>
      <p:cxnSp>
        <p:nvCxnSpPr>
          <p:cNvPr id="8" name="直接连接符 7"/>
          <p:cNvCxnSpPr>
            <a:stCxn id="7" idx="3"/>
            <a:endCxn id="9" idx="1"/>
          </p:cNvCxnSpPr>
          <p:nvPr/>
        </p:nvCxnSpPr>
        <p:spPr bwMode="auto">
          <a:xfrm>
            <a:off x="2315499" y="3492160"/>
            <a:ext cx="2088385"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pic>
        <p:nvPicPr>
          <p:cNvPr id="9" name="图片 8" descr="PC.png"/>
          <p:cNvPicPr>
            <a:picLocks noChangeAspect="1"/>
          </p:cNvPicPr>
          <p:nvPr/>
        </p:nvPicPr>
        <p:blipFill>
          <a:blip r:embed="rId3" cstate="print"/>
          <a:stretch>
            <a:fillRect/>
          </a:stretch>
        </p:blipFill>
        <p:spPr>
          <a:xfrm>
            <a:off x="4403884" y="3215680"/>
            <a:ext cx="720000" cy="552960"/>
          </a:xfrm>
          <a:prstGeom prst="rect">
            <a:avLst/>
          </a:prstGeom>
        </p:spPr>
      </p:pic>
      <p:sp>
        <p:nvSpPr>
          <p:cNvPr id="10" name="文本框 9"/>
          <p:cNvSpPr txBox="1"/>
          <p:nvPr/>
        </p:nvSpPr>
        <p:spPr bwMode="auto">
          <a:xfrm>
            <a:off x="971300" y="3920886"/>
            <a:ext cx="4863445" cy="377947"/>
          </a:xfrm>
          <a:prstGeom prst="rect">
            <a:avLst/>
          </a:prstGeom>
          <a:noFill/>
          <a:ln w="9525">
            <a:noFill/>
            <a:miter lim="800000"/>
            <a:headEnd/>
            <a:tailEnd/>
          </a:ln>
        </p:spPr>
        <p:txBody>
          <a:bodyPr wrap="none" lIns="99980" tIns="49986" rIns="99980" bIns="49986" rtlCol="0">
            <a:spAutoFit/>
          </a:bodyPr>
          <a:lstStyle/>
          <a:p>
            <a:pPr algn="ctr" defTabSz="1001649" eaLnBrk="0" hangingPunct="0"/>
            <a:r>
              <a:rPr lang="en-US" altLang="zh-CN" dirty="0">
                <a:solidFill>
                  <a:srgbClr val="000000"/>
                </a:solidFill>
                <a:latin typeface="+mn-lt"/>
                <a:ea typeface="+mn-ea"/>
                <a:cs typeface="Arial" pitchFamily="34" charset="0"/>
              </a:rPr>
              <a:t>A. </a:t>
            </a:r>
            <a:r>
              <a:rPr lang="zh-CN" altLang="en-US" dirty="0">
                <a:solidFill>
                  <a:srgbClr val="000000"/>
                </a:solidFill>
                <a:latin typeface="+mn-lt"/>
                <a:ea typeface="+mn-ea"/>
                <a:cs typeface="Arial" pitchFamily="34" charset="0"/>
              </a:rPr>
              <a:t>两</a:t>
            </a:r>
            <a:r>
              <a:rPr lang="zh-CN" altLang="en-US" dirty="0" smtClean="0">
                <a:solidFill>
                  <a:srgbClr val="000000"/>
                </a:solidFill>
                <a:latin typeface="+mn-lt"/>
                <a:ea typeface="+mn-ea"/>
                <a:cs typeface="Arial" pitchFamily="34" charset="0"/>
              </a:rPr>
              <a:t>台计算机（</a:t>
            </a:r>
            <a:r>
              <a:rPr lang="zh-CN" altLang="en-US" dirty="0" smtClean="0">
                <a:solidFill>
                  <a:srgbClr val="000000"/>
                </a:solidFill>
                <a:cs typeface="Arial" pitchFamily="34" charset="0"/>
              </a:rPr>
              <a:t>终端）</a:t>
            </a:r>
            <a:r>
              <a:rPr lang="zh-CN" altLang="en-US" dirty="0" smtClean="0">
                <a:solidFill>
                  <a:srgbClr val="000000"/>
                </a:solidFill>
                <a:latin typeface="+mn-lt"/>
                <a:ea typeface="+mn-ea"/>
                <a:cs typeface="Arial" pitchFamily="34" charset="0"/>
              </a:rPr>
              <a:t>之间</a:t>
            </a:r>
            <a:r>
              <a:rPr lang="zh-CN" altLang="en-US" dirty="0">
                <a:solidFill>
                  <a:srgbClr val="000000"/>
                </a:solidFill>
                <a:latin typeface="+mn-lt"/>
                <a:ea typeface="+mn-ea"/>
                <a:cs typeface="Arial" pitchFamily="34" charset="0"/>
              </a:rPr>
              <a:t>通过网线传递文件</a:t>
            </a:r>
          </a:p>
        </p:txBody>
      </p:sp>
      <p:pic>
        <p:nvPicPr>
          <p:cNvPr id="11" name="图片 10" descr="PC.png"/>
          <p:cNvPicPr>
            <a:picLocks noChangeAspect="1"/>
          </p:cNvPicPr>
          <p:nvPr/>
        </p:nvPicPr>
        <p:blipFill>
          <a:blip r:embed="rId3" cstate="print"/>
          <a:stretch>
            <a:fillRect/>
          </a:stretch>
        </p:blipFill>
        <p:spPr>
          <a:xfrm>
            <a:off x="6528008" y="4474680"/>
            <a:ext cx="720000" cy="552960"/>
          </a:xfrm>
          <a:prstGeom prst="rect">
            <a:avLst/>
          </a:prstGeom>
        </p:spPr>
      </p:pic>
      <p:cxnSp>
        <p:nvCxnSpPr>
          <p:cNvPr id="12" name="直接连接符 11"/>
          <p:cNvCxnSpPr>
            <a:stCxn id="11" idx="0"/>
            <a:endCxn id="14" idx="2"/>
          </p:cNvCxnSpPr>
          <p:nvPr/>
        </p:nvCxnSpPr>
        <p:spPr bwMode="auto">
          <a:xfrm flipV="1">
            <a:off x="6888008" y="3552912"/>
            <a:ext cx="1962258" cy="921768"/>
          </a:xfrm>
          <a:prstGeom prst="line">
            <a:avLst/>
          </a:prstGeom>
          <a:solidFill>
            <a:schemeClr val="accent1"/>
          </a:solidFill>
          <a:ln w="19050" cap="flat" cmpd="sng" algn="ctr">
            <a:solidFill>
              <a:schemeClr val="tx1"/>
            </a:solidFill>
            <a:prstDash val="solid"/>
            <a:round/>
            <a:headEnd type="none" w="med" len="med"/>
            <a:tailEnd type="none" w="med" len="med"/>
          </a:ln>
          <a:effectLst/>
        </p:spPr>
      </p:cxnSp>
      <p:pic>
        <p:nvPicPr>
          <p:cNvPr id="13" name="图片 12" descr="PC.png"/>
          <p:cNvPicPr>
            <a:picLocks noChangeAspect="1"/>
          </p:cNvPicPr>
          <p:nvPr/>
        </p:nvPicPr>
        <p:blipFill>
          <a:blip r:embed="rId3" cstate="print"/>
          <a:stretch>
            <a:fillRect/>
          </a:stretch>
        </p:blipFill>
        <p:spPr>
          <a:xfrm>
            <a:off x="10452524" y="4474680"/>
            <a:ext cx="720000" cy="552960"/>
          </a:xfrm>
          <a:prstGeom prst="rect">
            <a:avLst/>
          </a:prstGeom>
        </p:spPr>
      </p:pic>
      <p:pic>
        <p:nvPicPr>
          <p:cNvPr id="14" name="图片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90266" y="2962512"/>
            <a:ext cx="720000" cy="590400"/>
          </a:xfrm>
          <a:prstGeom prst="rect">
            <a:avLst/>
          </a:prstGeom>
        </p:spPr>
      </p:pic>
      <p:pic>
        <p:nvPicPr>
          <p:cNvPr id="15" name="图片 14" descr="PC.png"/>
          <p:cNvPicPr>
            <a:picLocks noChangeAspect="1"/>
          </p:cNvPicPr>
          <p:nvPr/>
        </p:nvPicPr>
        <p:blipFill>
          <a:blip r:embed="rId3" cstate="print"/>
          <a:stretch>
            <a:fillRect/>
          </a:stretch>
        </p:blipFill>
        <p:spPr>
          <a:xfrm>
            <a:off x="7824152" y="4474680"/>
            <a:ext cx="720000" cy="552960"/>
          </a:xfrm>
          <a:prstGeom prst="rect">
            <a:avLst/>
          </a:prstGeom>
        </p:spPr>
      </p:pic>
      <p:cxnSp>
        <p:nvCxnSpPr>
          <p:cNvPr id="16" name="直接连接符 15"/>
          <p:cNvCxnSpPr>
            <a:stCxn id="15" idx="0"/>
            <a:endCxn id="14" idx="2"/>
          </p:cNvCxnSpPr>
          <p:nvPr/>
        </p:nvCxnSpPr>
        <p:spPr bwMode="auto">
          <a:xfrm flipV="1">
            <a:off x="8184152" y="3552912"/>
            <a:ext cx="666114" cy="921768"/>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17" name="直接连接符 16"/>
          <p:cNvCxnSpPr>
            <a:stCxn id="13" idx="0"/>
            <a:endCxn id="14" idx="2"/>
          </p:cNvCxnSpPr>
          <p:nvPr/>
        </p:nvCxnSpPr>
        <p:spPr bwMode="auto">
          <a:xfrm flipH="1" flipV="1">
            <a:off x="8850266" y="3552912"/>
            <a:ext cx="1962258" cy="921768"/>
          </a:xfrm>
          <a:prstGeom prst="line">
            <a:avLst/>
          </a:prstGeom>
          <a:solidFill>
            <a:schemeClr val="accent1"/>
          </a:solidFill>
          <a:ln w="19050" cap="flat" cmpd="sng" algn="ctr">
            <a:solidFill>
              <a:schemeClr val="tx1"/>
            </a:solidFill>
            <a:prstDash val="solid"/>
            <a:round/>
            <a:headEnd type="none" w="med" len="med"/>
            <a:tailEnd type="none" w="med" len="med"/>
          </a:ln>
          <a:effectLst/>
        </p:spPr>
      </p:cxnSp>
      <p:pic>
        <p:nvPicPr>
          <p:cNvPr id="18" name="图片 17" descr="PC.png"/>
          <p:cNvPicPr>
            <a:picLocks noChangeAspect="1"/>
          </p:cNvPicPr>
          <p:nvPr/>
        </p:nvPicPr>
        <p:blipFill>
          <a:blip r:embed="rId3" cstate="print"/>
          <a:stretch>
            <a:fillRect/>
          </a:stretch>
        </p:blipFill>
        <p:spPr>
          <a:xfrm>
            <a:off x="1595499" y="5232622"/>
            <a:ext cx="720000" cy="552960"/>
          </a:xfrm>
          <a:prstGeom prst="rect">
            <a:avLst/>
          </a:prstGeom>
        </p:spPr>
      </p:pic>
      <p:cxnSp>
        <p:nvCxnSpPr>
          <p:cNvPr id="19" name="直接连接符 18"/>
          <p:cNvCxnSpPr>
            <a:stCxn id="18" idx="3"/>
            <a:endCxn id="28" idx="1"/>
          </p:cNvCxnSpPr>
          <p:nvPr/>
        </p:nvCxnSpPr>
        <p:spPr bwMode="auto">
          <a:xfrm>
            <a:off x="2315499" y="5509102"/>
            <a:ext cx="2088313"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sp>
        <p:nvSpPr>
          <p:cNvPr id="20" name="文本框 19"/>
          <p:cNvSpPr txBox="1"/>
          <p:nvPr/>
        </p:nvSpPr>
        <p:spPr bwMode="auto">
          <a:xfrm>
            <a:off x="1252626" y="5951984"/>
            <a:ext cx="4300792" cy="377947"/>
          </a:xfrm>
          <a:prstGeom prst="rect">
            <a:avLst/>
          </a:prstGeom>
          <a:noFill/>
          <a:ln w="9525">
            <a:noFill/>
            <a:miter lim="800000"/>
            <a:headEnd/>
            <a:tailEnd/>
          </a:ln>
        </p:spPr>
        <p:txBody>
          <a:bodyPr wrap="none" lIns="99980" tIns="49986" rIns="99980" bIns="49986" rtlCol="0">
            <a:spAutoFit/>
          </a:bodyPr>
          <a:lstStyle/>
          <a:p>
            <a:pPr algn="ctr" defTabSz="1001649" eaLnBrk="0" hangingPunct="0"/>
            <a:r>
              <a:rPr lang="en-US" altLang="zh-CN" dirty="0">
                <a:solidFill>
                  <a:srgbClr val="000000"/>
                </a:solidFill>
                <a:latin typeface="+mn-lt"/>
                <a:ea typeface="+mn-ea"/>
                <a:cs typeface="Arial" pitchFamily="34" charset="0"/>
              </a:rPr>
              <a:t>C. </a:t>
            </a:r>
            <a:r>
              <a:rPr lang="zh-CN" altLang="en-US" dirty="0" smtClean="0">
                <a:solidFill>
                  <a:srgbClr val="000000"/>
                </a:solidFill>
                <a:latin typeface="+mn-lt"/>
                <a:ea typeface="+mn-ea"/>
                <a:cs typeface="Arial" pitchFamily="34" charset="0"/>
              </a:rPr>
              <a:t>计算机（终端）通过</a:t>
            </a:r>
            <a:r>
              <a:rPr lang="en-US" altLang="zh-CN" dirty="0">
                <a:solidFill>
                  <a:srgbClr val="000000"/>
                </a:solidFill>
                <a:latin typeface="+mn-lt"/>
                <a:ea typeface="+mn-ea"/>
                <a:cs typeface="Arial" pitchFamily="34" charset="0"/>
              </a:rPr>
              <a:t>Internet</a:t>
            </a:r>
            <a:r>
              <a:rPr lang="zh-CN" altLang="en-US" dirty="0">
                <a:solidFill>
                  <a:srgbClr val="000000"/>
                </a:solidFill>
                <a:latin typeface="+mn-lt"/>
                <a:ea typeface="+mn-ea"/>
                <a:cs typeface="Arial" pitchFamily="34" charset="0"/>
              </a:rPr>
              <a:t>下载文件</a:t>
            </a:r>
          </a:p>
        </p:txBody>
      </p:sp>
      <p:pic>
        <p:nvPicPr>
          <p:cNvPr id="21" name="图片 2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47628" y="5245558"/>
            <a:ext cx="1130587" cy="569544"/>
          </a:xfrm>
          <a:prstGeom prst="rect">
            <a:avLst/>
          </a:prstGeom>
        </p:spPr>
      </p:pic>
      <p:sp>
        <p:nvSpPr>
          <p:cNvPr id="22" name="文本框 21"/>
          <p:cNvSpPr txBox="1"/>
          <p:nvPr/>
        </p:nvSpPr>
        <p:spPr bwMode="auto">
          <a:xfrm>
            <a:off x="6564895" y="5202404"/>
            <a:ext cx="4621392" cy="377947"/>
          </a:xfrm>
          <a:prstGeom prst="rect">
            <a:avLst/>
          </a:prstGeom>
          <a:noFill/>
          <a:ln w="9525">
            <a:noFill/>
            <a:miter lim="800000"/>
            <a:headEnd/>
            <a:tailEnd/>
          </a:ln>
        </p:spPr>
        <p:txBody>
          <a:bodyPr wrap="none" lIns="99980" tIns="49986" rIns="99980" bIns="49986" rtlCol="0">
            <a:spAutoFit/>
          </a:bodyPr>
          <a:lstStyle/>
          <a:p>
            <a:pPr algn="ctr" defTabSz="1001649" eaLnBrk="0" hangingPunct="0"/>
            <a:r>
              <a:rPr lang="en-US" altLang="zh-CN" dirty="0">
                <a:solidFill>
                  <a:srgbClr val="000000"/>
                </a:solidFill>
                <a:latin typeface="+mn-lt"/>
                <a:ea typeface="+mn-ea"/>
                <a:cs typeface="Arial" pitchFamily="34" charset="0"/>
              </a:rPr>
              <a:t>B. </a:t>
            </a:r>
            <a:r>
              <a:rPr lang="zh-CN" altLang="en-US" dirty="0">
                <a:solidFill>
                  <a:srgbClr val="000000"/>
                </a:solidFill>
                <a:latin typeface="+mn-lt"/>
                <a:ea typeface="+mn-ea"/>
                <a:cs typeface="Arial" pitchFamily="34" charset="0"/>
              </a:rPr>
              <a:t>多台</a:t>
            </a:r>
            <a:r>
              <a:rPr lang="zh-CN" altLang="en-US" dirty="0" smtClean="0">
                <a:solidFill>
                  <a:srgbClr val="000000"/>
                </a:solidFill>
                <a:latin typeface="+mn-lt"/>
                <a:ea typeface="+mn-ea"/>
                <a:cs typeface="Arial" pitchFamily="34" charset="0"/>
              </a:rPr>
              <a:t>计算机（终端）通过</a:t>
            </a:r>
            <a:r>
              <a:rPr lang="zh-CN" altLang="en-US" dirty="0">
                <a:solidFill>
                  <a:srgbClr val="000000"/>
                </a:solidFill>
                <a:latin typeface="+mn-lt"/>
                <a:ea typeface="+mn-ea"/>
                <a:cs typeface="Arial" pitchFamily="34" charset="0"/>
              </a:rPr>
              <a:t>路由器传递文件</a:t>
            </a:r>
          </a:p>
        </p:txBody>
      </p:sp>
      <p:cxnSp>
        <p:nvCxnSpPr>
          <p:cNvPr id="27" name="直接连接符 26"/>
          <p:cNvCxnSpPr/>
          <p:nvPr/>
        </p:nvCxnSpPr>
        <p:spPr bwMode="auto">
          <a:xfrm>
            <a:off x="2495600" y="5213902"/>
            <a:ext cx="1620000" cy="0"/>
          </a:xfrm>
          <a:prstGeom prst="line">
            <a:avLst/>
          </a:prstGeom>
          <a:solidFill>
            <a:schemeClr val="accent1"/>
          </a:solidFill>
          <a:ln w="25400" cap="flat" cmpd="sng" algn="ctr">
            <a:solidFill>
              <a:srgbClr val="00B0F0"/>
            </a:solidFill>
            <a:prstDash val="solid"/>
            <a:round/>
            <a:headEnd type="triangle" w="med" len="med"/>
            <a:tailEnd type="none" w="med" len="med"/>
          </a:ln>
          <a:effectLst/>
        </p:spPr>
      </p:cxnSp>
      <p:pic>
        <p:nvPicPr>
          <p:cNvPr id="28" name="图片 2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403812" y="5213902"/>
            <a:ext cx="720000" cy="590400"/>
          </a:xfrm>
          <a:prstGeom prst="rect">
            <a:avLst/>
          </a:prstGeom>
        </p:spPr>
      </p:pic>
      <p:cxnSp>
        <p:nvCxnSpPr>
          <p:cNvPr id="33" name="直接连接符 32"/>
          <p:cNvCxnSpPr/>
          <p:nvPr/>
        </p:nvCxnSpPr>
        <p:spPr bwMode="auto">
          <a:xfrm>
            <a:off x="2495600" y="3323692"/>
            <a:ext cx="1620000" cy="0"/>
          </a:xfrm>
          <a:prstGeom prst="line">
            <a:avLst/>
          </a:prstGeom>
          <a:solidFill>
            <a:schemeClr val="accent1"/>
          </a:solidFill>
          <a:ln w="25400" cap="flat" cmpd="sng" algn="ctr">
            <a:solidFill>
              <a:srgbClr val="00B0F0"/>
            </a:solidFill>
            <a:prstDash val="solid"/>
            <a:round/>
            <a:headEnd type="triangle" w="med" len="med"/>
            <a:tailEnd type="none" w="med" len="med"/>
          </a:ln>
          <a:effectLst/>
        </p:spPr>
      </p:cxnSp>
      <p:sp>
        <p:nvSpPr>
          <p:cNvPr id="34" name="文本框 33"/>
          <p:cNvSpPr txBox="1"/>
          <p:nvPr/>
        </p:nvSpPr>
        <p:spPr bwMode="auto">
          <a:xfrm>
            <a:off x="9228308" y="4546688"/>
            <a:ext cx="493659" cy="316392"/>
          </a:xfrm>
          <a:prstGeom prst="rect">
            <a:avLst/>
          </a:prstGeom>
          <a:noFill/>
          <a:ln w="9525">
            <a:noFill/>
            <a:miter lim="800000"/>
            <a:headEnd/>
            <a:tailEnd/>
          </a:ln>
        </p:spPr>
        <p:txBody>
          <a:bodyPr wrap="none" lIns="99980" tIns="49986" rIns="99980" bIns="49986" rtlCol="0">
            <a:spAutoFit/>
          </a:bodyPr>
          <a:lstStyle/>
          <a:p>
            <a:pPr algn="ctr" defTabSz="1001649" eaLnBrk="0" hangingPunct="0"/>
            <a:r>
              <a:rPr lang="en-US" altLang="zh-CN" sz="1400" dirty="0">
                <a:solidFill>
                  <a:srgbClr val="000000"/>
                </a:solidFill>
                <a:latin typeface="+mn-lt"/>
                <a:ea typeface="+mn-ea"/>
                <a:cs typeface="Arial" pitchFamily="34" charset="0"/>
              </a:rPr>
              <a:t>……</a:t>
            </a:r>
            <a:endParaRPr lang="zh-CN" altLang="en-US" sz="1400" dirty="0">
              <a:solidFill>
                <a:srgbClr val="000000"/>
              </a:solidFill>
              <a:latin typeface="+mn-lt"/>
              <a:ea typeface="+mn-ea"/>
              <a:cs typeface="Arial" pitchFamily="34" charset="0"/>
            </a:endParaRPr>
          </a:p>
        </p:txBody>
      </p:sp>
      <p:sp>
        <p:nvSpPr>
          <p:cNvPr id="35" name="任意多边形 34"/>
          <p:cNvSpPr/>
          <p:nvPr/>
        </p:nvSpPr>
        <p:spPr bwMode="auto">
          <a:xfrm>
            <a:off x="7385640" y="3705635"/>
            <a:ext cx="1277692" cy="682953"/>
          </a:xfrm>
          <a:custGeom>
            <a:avLst/>
            <a:gdLst>
              <a:gd name="connsiteX0" fmla="*/ 754380 w 1277692"/>
              <a:gd name="connsiteY0" fmla="*/ 682953 h 682953"/>
              <a:gd name="connsiteX1" fmla="*/ 1112520 w 1277692"/>
              <a:gd name="connsiteY1" fmla="*/ 233373 h 682953"/>
              <a:gd name="connsiteX2" fmla="*/ 1249680 w 1277692"/>
              <a:gd name="connsiteY2" fmla="*/ 50493 h 682953"/>
              <a:gd name="connsiteX3" fmla="*/ 1249680 w 1277692"/>
              <a:gd name="connsiteY3" fmla="*/ 4773 h 682953"/>
              <a:gd name="connsiteX4" fmla="*/ 952500 w 1277692"/>
              <a:gd name="connsiteY4" fmla="*/ 141933 h 682953"/>
              <a:gd name="connsiteX5" fmla="*/ 0 w 1277692"/>
              <a:gd name="connsiteY5" fmla="*/ 599133 h 68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77692" h="682953">
                <a:moveTo>
                  <a:pt x="754380" y="682953"/>
                </a:moveTo>
                <a:lnTo>
                  <a:pt x="1112520" y="233373"/>
                </a:lnTo>
                <a:cubicBezTo>
                  <a:pt x="1195070" y="127963"/>
                  <a:pt x="1226820" y="88593"/>
                  <a:pt x="1249680" y="50493"/>
                </a:cubicBezTo>
                <a:cubicBezTo>
                  <a:pt x="1272540" y="12393"/>
                  <a:pt x="1299210" y="-10467"/>
                  <a:pt x="1249680" y="4773"/>
                </a:cubicBezTo>
                <a:cubicBezTo>
                  <a:pt x="1200150" y="20013"/>
                  <a:pt x="952500" y="141933"/>
                  <a:pt x="952500" y="141933"/>
                </a:cubicBezTo>
                <a:lnTo>
                  <a:pt x="0" y="599133"/>
                </a:lnTo>
              </a:path>
            </a:pathLst>
          </a:custGeom>
          <a:noFill/>
          <a:ln w="25400" cap="flat" cmpd="sng" algn="ctr">
            <a:solidFill>
              <a:srgbClr val="00B0F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defTabSz="914400" fontAlgn="t">
              <a:spcBef>
                <a:spcPct val="0"/>
              </a:spcBef>
              <a:spcAft>
                <a:spcPct val="0"/>
              </a:spcAft>
            </a:pPr>
            <a:endParaRPr lang="zh-CN" altLang="en-US" sz="1000">
              <a:latin typeface="FrutigerNext LT Regular" pitchFamily="34" charset="0"/>
              <a:ea typeface="宋体" pitchFamily="2" charset="-122"/>
            </a:endParaRPr>
          </a:p>
        </p:txBody>
      </p:sp>
      <p:sp>
        <p:nvSpPr>
          <p:cNvPr id="44" name="五边形 43"/>
          <p:cNvSpPr/>
          <p:nvPr/>
        </p:nvSpPr>
        <p:spPr bwMode="auto">
          <a:xfrm>
            <a:off x="9964034" y="126000"/>
            <a:ext cx="900100" cy="213120"/>
          </a:xfrm>
          <a:prstGeom prst="homePlate">
            <a:avLst/>
          </a:prstGeom>
          <a:solidFill>
            <a:srgbClr val="00B0F0"/>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fontAlgn="b"/>
            <a:r>
              <a:rPr lang="zh-CN" altLang="en-US" sz="1200" b="1" kern="0" dirty="0">
                <a:solidFill>
                  <a:srgbClr val="FFFFFF"/>
                </a:solidFill>
                <a:latin typeface="Huawei Sans" panose="020C0503030203020204" pitchFamily="34" charset="0"/>
                <a:ea typeface="方正兰亭黑简体" panose="02000000000000000000" pitchFamily="2" charset="-122"/>
                <a:cs typeface="Huawei Sans" panose="020C0503030203020204" pitchFamily="34" charset="0"/>
              </a:rPr>
              <a:t>网络通信</a:t>
            </a:r>
          </a:p>
        </p:txBody>
      </p:sp>
      <p:sp>
        <p:nvSpPr>
          <p:cNvPr id="45" name="燕尾形 44"/>
          <p:cNvSpPr/>
          <p:nvPr/>
        </p:nvSpPr>
        <p:spPr bwMode="auto">
          <a:xfrm>
            <a:off x="10800000" y="126000"/>
            <a:ext cx="1260000" cy="213120"/>
          </a:xfrm>
          <a:prstGeom prst="chevron">
            <a:avLst/>
          </a:prstGeom>
          <a:solidFill>
            <a:schemeClr val="bg1">
              <a:lumMod val="85000"/>
            </a:schemeClr>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fontAlgn="b"/>
            <a:r>
              <a:rPr lang="zh-CN" altLang="en-US" sz="1200" kern="0" dirty="0">
                <a:latin typeface="Huawei Sans" panose="020C0503030203020204" pitchFamily="34" charset="0"/>
                <a:ea typeface="方正兰亭黑简体" panose="02000000000000000000" pitchFamily="2" charset="-122"/>
                <a:cs typeface="Huawei Sans" panose="020C0503030203020204" pitchFamily="34" charset="0"/>
              </a:rPr>
              <a:t>数据通信网络</a:t>
            </a:r>
          </a:p>
        </p:txBody>
      </p:sp>
      <p:sp>
        <p:nvSpPr>
          <p:cNvPr id="40" name="矩形 33"/>
          <p:cNvSpPr/>
          <p:nvPr/>
        </p:nvSpPr>
        <p:spPr bwMode="auto">
          <a:xfrm>
            <a:off x="3878215" y="2994135"/>
            <a:ext cx="540060" cy="268834"/>
          </a:xfrm>
          <a:prstGeom prst="rect">
            <a:avLst/>
          </a:prstGeom>
          <a:solidFill>
            <a:srgbClr val="F3FBFE"/>
          </a:solidFill>
          <a:ln w="12700" cap="flat" cmpd="sng" algn="ctr">
            <a:solidFill>
              <a:srgbClr val="99DFF9"/>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zh-CN" altLang="en-US" sz="1400" kern="0" dirty="0">
                <a:solidFill>
                  <a:srgbClr val="1D1D1A"/>
                </a:solidFill>
                <a:latin typeface="Huawei Sans" panose="020C0503030203020204" pitchFamily="34" charset="0"/>
                <a:ea typeface="方正兰亭黑简体" panose="02000000000000000000" pitchFamily="2" charset="-122"/>
              </a:rPr>
              <a:t>数据</a:t>
            </a:r>
          </a:p>
        </p:txBody>
      </p:sp>
      <p:sp>
        <p:nvSpPr>
          <p:cNvPr id="43" name="矩形 33"/>
          <p:cNvSpPr/>
          <p:nvPr/>
        </p:nvSpPr>
        <p:spPr bwMode="auto">
          <a:xfrm>
            <a:off x="3878215" y="4876478"/>
            <a:ext cx="540060" cy="268834"/>
          </a:xfrm>
          <a:prstGeom prst="rect">
            <a:avLst/>
          </a:prstGeom>
          <a:solidFill>
            <a:srgbClr val="F3FBFE"/>
          </a:solidFill>
          <a:ln w="12700" cap="flat" cmpd="sng" algn="ctr">
            <a:solidFill>
              <a:srgbClr val="99DFF9"/>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zh-CN" altLang="en-US" sz="1400" kern="0" dirty="0">
                <a:solidFill>
                  <a:srgbClr val="1D1D1A"/>
                </a:solidFill>
                <a:latin typeface="Huawei Sans" panose="020C0503030203020204" pitchFamily="34" charset="0"/>
                <a:ea typeface="方正兰亭黑简体" panose="02000000000000000000" pitchFamily="2" charset="-122"/>
              </a:rPr>
              <a:t>数据</a:t>
            </a:r>
          </a:p>
        </p:txBody>
      </p:sp>
      <p:sp>
        <p:nvSpPr>
          <p:cNvPr id="46" name="矩形 33"/>
          <p:cNvSpPr/>
          <p:nvPr/>
        </p:nvSpPr>
        <p:spPr bwMode="auto">
          <a:xfrm>
            <a:off x="7717180" y="4226035"/>
            <a:ext cx="540060" cy="268834"/>
          </a:xfrm>
          <a:prstGeom prst="rect">
            <a:avLst/>
          </a:prstGeom>
          <a:solidFill>
            <a:srgbClr val="F3FBFE"/>
          </a:solidFill>
          <a:ln w="12700" cap="flat" cmpd="sng" algn="ctr">
            <a:solidFill>
              <a:srgbClr val="99DFF9"/>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zh-CN" altLang="en-US" sz="1400" kern="0" dirty="0">
                <a:solidFill>
                  <a:srgbClr val="1D1D1A"/>
                </a:solidFill>
                <a:latin typeface="Huawei Sans" panose="020C0503030203020204" pitchFamily="34" charset="0"/>
                <a:ea typeface="方正兰亭黑简体" panose="02000000000000000000" pitchFamily="2" charset="-122"/>
              </a:rPr>
              <a:t>数据</a:t>
            </a:r>
          </a:p>
        </p:txBody>
      </p:sp>
      <p:sp>
        <p:nvSpPr>
          <p:cNvPr id="30" name="文本框 29"/>
          <p:cNvSpPr txBox="1"/>
          <p:nvPr/>
        </p:nvSpPr>
        <p:spPr bwMode="auto">
          <a:xfrm>
            <a:off x="9195875" y="3087583"/>
            <a:ext cx="894411" cy="377947"/>
          </a:xfrm>
          <a:prstGeom prst="rect">
            <a:avLst/>
          </a:prstGeom>
          <a:noFill/>
          <a:ln w="9525">
            <a:noFill/>
            <a:miter lim="800000"/>
            <a:headEnd/>
            <a:tailEnd/>
          </a:ln>
        </p:spPr>
        <p:txBody>
          <a:bodyPr wrap="none" lIns="99980" tIns="49986" rIns="99980" bIns="49986" rtlCol="0">
            <a:spAutoFit/>
          </a:bodyPr>
          <a:lstStyle/>
          <a:p>
            <a:pPr algn="ctr" defTabSz="1001649" eaLnBrk="0" hangingPunct="0"/>
            <a:r>
              <a:rPr lang="zh-CN" altLang="en-US" dirty="0" smtClean="0">
                <a:solidFill>
                  <a:srgbClr val="000000"/>
                </a:solidFill>
                <a:latin typeface="+mn-lt"/>
                <a:ea typeface="+mn-ea"/>
                <a:cs typeface="Arial" pitchFamily="34" charset="0"/>
              </a:rPr>
              <a:t>路由器</a:t>
            </a:r>
            <a:endParaRPr lang="zh-CN" altLang="en-US" dirty="0">
              <a:solidFill>
                <a:srgbClr val="000000"/>
              </a:solidFill>
              <a:latin typeface="+mn-lt"/>
              <a:ea typeface="+mn-ea"/>
              <a:cs typeface="Arial" pitchFamily="34" charset="0"/>
            </a:endParaRPr>
          </a:p>
        </p:txBody>
      </p:sp>
    </p:spTree>
    <p:extLst>
      <p:ext uri="{BB962C8B-B14F-4D97-AF65-F5344CB8AC3E}">
        <p14:creationId xmlns:p14="http://schemas.microsoft.com/office/powerpoint/2010/main" val="6470388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信息传递过程</a:t>
            </a:r>
            <a:endParaRPr lang="zh-CN" altLang="en-US" dirty="0"/>
          </a:p>
        </p:txBody>
      </p:sp>
      <p:sp>
        <p:nvSpPr>
          <p:cNvPr id="3" name="文本占位符 2"/>
          <p:cNvSpPr>
            <a:spLocks noGrp="1"/>
          </p:cNvSpPr>
          <p:nvPr>
            <p:ph type="body" sz="quarter" idx="10"/>
          </p:nvPr>
        </p:nvSpPr>
        <p:spPr/>
        <p:txBody>
          <a:bodyPr/>
          <a:lstStyle/>
          <a:p>
            <a:r>
              <a:rPr lang="zh-CN" altLang="en-US" smtClean="0"/>
              <a:t>虚拟的信息传递与真实的物品传递过程有许多相似之处。</a:t>
            </a:r>
          </a:p>
          <a:p>
            <a:endParaRPr lang="zh-CN" altLang="en-US" dirty="0"/>
          </a:p>
        </p:txBody>
      </p:sp>
      <p:sp>
        <p:nvSpPr>
          <p:cNvPr id="4" name="圆角矩形 3"/>
          <p:cNvSpPr/>
          <p:nvPr/>
        </p:nvSpPr>
        <p:spPr bwMode="auto">
          <a:xfrm>
            <a:off x="1379476" y="4118485"/>
            <a:ext cx="9433048" cy="1583482"/>
          </a:xfrm>
          <a:prstGeom prst="roundRect">
            <a:avLst/>
          </a:prstGeom>
          <a:solidFill>
            <a:srgbClr val="F3FBFE"/>
          </a:solidFill>
          <a:ln w="12700" cap="flat" cmpd="sng" algn="ctr">
            <a:solidFill>
              <a:srgbClr val="99DFF9"/>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zh-CN" altLang="en-US" sz="1600" kern="0">
              <a:solidFill>
                <a:srgbClr val="1D1D1A"/>
              </a:solidFill>
              <a:latin typeface="Huawei Sans" panose="020C0503030203020204" pitchFamily="34" charset="0"/>
              <a:ea typeface="方正兰亭黑简体" panose="02000000000000000000" pitchFamily="2" charset="-122"/>
            </a:endParaRPr>
          </a:p>
        </p:txBody>
      </p:sp>
      <p:sp>
        <p:nvSpPr>
          <p:cNvPr id="5" name="圆角矩形 4"/>
          <p:cNvSpPr/>
          <p:nvPr/>
        </p:nvSpPr>
        <p:spPr bwMode="auto">
          <a:xfrm>
            <a:off x="1379476" y="2030253"/>
            <a:ext cx="9433048" cy="1583482"/>
          </a:xfrm>
          <a:prstGeom prst="roundRect">
            <a:avLst/>
          </a:prstGeom>
          <a:solidFill>
            <a:srgbClr val="FFFFFF"/>
          </a:solidFill>
          <a:ln w="12700" cap="flat" cmpd="sng" algn="ctr">
            <a:solidFill>
              <a:srgbClr val="1AABE2"/>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zh-CN" altLang="en-US" sz="1600" kern="0">
              <a:solidFill>
                <a:srgbClr val="1D1D1A"/>
              </a:solidFill>
              <a:latin typeface="Huawei Sans" panose="020C0503030203020204" pitchFamily="34" charset="0"/>
              <a:ea typeface="方正兰亭黑简体" panose="02000000000000000000" pitchFamily="2" charset="-122"/>
            </a:endParaRPr>
          </a:p>
        </p:txBody>
      </p:sp>
      <p:pic>
        <p:nvPicPr>
          <p:cNvPr id="6" name="图片 5" descr="SAN网络-蓝.png"/>
          <p:cNvPicPr>
            <a:picLocks noChangeAspect="1"/>
          </p:cNvPicPr>
          <p:nvPr/>
        </p:nvPicPr>
        <p:blipFill>
          <a:blip r:embed="rId3" cstate="print"/>
          <a:stretch>
            <a:fillRect/>
          </a:stretch>
        </p:blipFill>
        <p:spPr>
          <a:xfrm>
            <a:off x="1703488" y="2616765"/>
            <a:ext cx="288000" cy="471830"/>
          </a:xfrm>
          <a:prstGeom prst="rect">
            <a:avLst/>
          </a:prstGeom>
        </p:spPr>
      </p:pic>
      <p:sp>
        <p:nvSpPr>
          <p:cNvPr id="7" name="立方体 6"/>
          <p:cNvSpPr/>
          <p:nvPr/>
        </p:nvSpPr>
        <p:spPr bwMode="auto">
          <a:xfrm>
            <a:off x="2771620" y="2618654"/>
            <a:ext cx="576064" cy="468052"/>
          </a:xfrm>
          <a:prstGeom prst="cube">
            <a:avLst/>
          </a:prstGeom>
          <a:solidFill>
            <a:schemeClr val="bg1">
              <a:lumMod val="95000"/>
            </a:schemeClr>
          </a:solidFill>
          <a:ln w="9525" cap="flat" cmpd="sng" algn="ctr">
            <a:solidFill>
              <a:schemeClr val="tx1">
                <a:lumMod val="50000"/>
                <a:lumOff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t" latinLnBrk="0" hangingPunct="1">
              <a:lnSpc>
                <a:spcPct val="100000"/>
              </a:lnSpc>
              <a:spcBef>
                <a:spcPct val="0"/>
              </a:spcBef>
              <a:spcAft>
                <a:spcPct val="0"/>
              </a:spcAft>
              <a:buClrTx/>
              <a:buSzTx/>
              <a:buFontTx/>
              <a:buNone/>
              <a:tabLst/>
            </a:pPr>
            <a:endParaRPr kumimoji="0" lang="zh-CN" altLang="en-US" sz="1000" b="0" i="0" u="none" strike="noStrike" cap="none" normalizeH="0" baseline="0">
              <a:ln>
                <a:noFill/>
              </a:ln>
              <a:solidFill>
                <a:schemeClr val="tx1"/>
              </a:solidFill>
              <a:effectLst/>
            </a:endParaRPr>
          </a:p>
        </p:txBody>
      </p:sp>
      <p:pic>
        <p:nvPicPr>
          <p:cNvPr id="8" name="图片 7" descr="酒店-蓝.png"/>
          <p:cNvPicPr>
            <a:picLocks noChangeAspect="1"/>
          </p:cNvPicPr>
          <p:nvPr/>
        </p:nvPicPr>
        <p:blipFill>
          <a:blip r:embed="rId4" cstate="print">
            <a:duotone>
              <a:schemeClr val="accent5">
                <a:shade val="45000"/>
                <a:satMod val="135000"/>
              </a:schemeClr>
              <a:prstClr val="white"/>
            </a:duotone>
          </a:blip>
          <a:stretch>
            <a:fillRect/>
          </a:stretch>
        </p:blipFill>
        <p:spPr>
          <a:xfrm>
            <a:off x="4127816" y="2557921"/>
            <a:ext cx="720000" cy="589518"/>
          </a:xfrm>
          <a:prstGeom prst="rect">
            <a:avLst/>
          </a:prstGeom>
        </p:spPr>
      </p:pic>
      <p:pic>
        <p:nvPicPr>
          <p:cNvPr id="9" name="图片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27948" y="2498305"/>
            <a:ext cx="720000" cy="708750"/>
          </a:xfrm>
          <a:prstGeom prst="rect">
            <a:avLst/>
          </a:prstGeom>
        </p:spPr>
      </p:pic>
      <p:pic>
        <p:nvPicPr>
          <p:cNvPr id="10" name="图片 9" descr="酒店-蓝.png"/>
          <p:cNvPicPr>
            <a:picLocks noChangeAspect="1"/>
          </p:cNvPicPr>
          <p:nvPr/>
        </p:nvPicPr>
        <p:blipFill>
          <a:blip r:embed="rId4" cstate="print">
            <a:duotone>
              <a:schemeClr val="accent5">
                <a:shade val="45000"/>
                <a:satMod val="135000"/>
              </a:schemeClr>
              <a:prstClr val="white"/>
            </a:duotone>
          </a:blip>
          <a:stretch>
            <a:fillRect/>
          </a:stretch>
        </p:blipFill>
        <p:spPr>
          <a:xfrm>
            <a:off x="7128080" y="2557921"/>
            <a:ext cx="720000" cy="589518"/>
          </a:xfrm>
          <a:prstGeom prst="rect">
            <a:avLst/>
          </a:prstGeom>
        </p:spPr>
      </p:pic>
      <p:sp>
        <p:nvSpPr>
          <p:cNvPr id="11" name="立方体 10"/>
          <p:cNvSpPr/>
          <p:nvPr/>
        </p:nvSpPr>
        <p:spPr bwMode="auto">
          <a:xfrm>
            <a:off x="8628212" y="2618654"/>
            <a:ext cx="576064" cy="468052"/>
          </a:xfrm>
          <a:prstGeom prst="cube">
            <a:avLst/>
          </a:prstGeom>
          <a:solidFill>
            <a:schemeClr val="bg1">
              <a:lumMod val="95000"/>
            </a:schemeClr>
          </a:solidFill>
          <a:ln w="9525" cap="flat" cmpd="sng" algn="ctr">
            <a:solidFill>
              <a:schemeClr val="tx1">
                <a:lumMod val="50000"/>
                <a:lumOff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t" latinLnBrk="0" hangingPunct="1">
              <a:lnSpc>
                <a:spcPct val="100000"/>
              </a:lnSpc>
              <a:spcBef>
                <a:spcPct val="0"/>
              </a:spcBef>
              <a:spcAft>
                <a:spcPct val="0"/>
              </a:spcAft>
              <a:buClrTx/>
              <a:buSzTx/>
              <a:buFontTx/>
              <a:buNone/>
              <a:tabLst/>
            </a:pPr>
            <a:endParaRPr kumimoji="0" lang="zh-CN" altLang="en-US" sz="1000" b="0" i="0" u="none" strike="noStrike" cap="none" normalizeH="0" baseline="0">
              <a:ln>
                <a:noFill/>
              </a:ln>
              <a:solidFill>
                <a:schemeClr val="tx1"/>
              </a:solidFill>
              <a:effectLst/>
            </a:endParaRPr>
          </a:p>
        </p:txBody>
      </p:sp>
      <p:pic>
        <p:nvPicPr>
          <p:cNvPr id="12" name="图片 11" descr="SAN网络-蓝.png"/>
          <p:cNvPicPr>
            <a:picLocks noChangeAspect="1"/>
          </p:cNvPicPr>
          <p:nvPr/>
        </p:nvPicPr>
        <p:blipFill>
          <a:blip r:embed="rId3" cstate="print"/>
          <a:stretch>
            <a:fillRect/>
          </a:stretch>
        </p:blipFill>
        <p:spPr>
          <a:xfrm>
            <a:off x="9984408" y="2616765"/>
            <a:ext cx="288000" cy="471830"/>
          </a:xfrm>
          <a:prstGeom prst="rect">
            <a:avLst/>
          </a:prstGeom>
        </p:spPr>
      </p:pic>
      <p:cxnSp>
        <p:nvCxnSpPr>
          <p:cNvPr id="13" name="直接箭头连接符 12"/>
          <p:cNvCxnSpPr/>
          <p:nvPr/>
        </p:nvCxnSpPr>
        <p:spPr bwMode="auto">
          <a:xfrm flipV="1">
            <a:off x="1991544" y="2911187"/>
            <a:ext cx="691200" cy="0"/>
          </a:xfrm>
          <a:prstGeom prst="straightConnector1">
            <a:avLst/>
          </a:prstGeom>
          <a:solidFill>
            <a:schemeClr val="accent1"/>
          </a:solidFill>
          <a:ln w="19050" cap="flat" cmpd="sng" algn="ctr">
            <a:solidFill>
              <a:schemeClr val="tx1"/>
            </a:solidFill>
            <a:prstDash val="solid"/>
            <a:round/>
            <a:headEnd type="none" w="med" len="med"/>
            <a:tailEnd type="triangle"/>
          </a:ln>
          <a:effectLst/>
        </p:spPr>
      </p:cxnSp>
      <p:cxnSp>
        <p:nvCxnSpPr>
          <p:cNvPr id="14" name="直接箭头连接符 13"/>
          <p:cNvCxnSpPr/>
          <p:nvPr/>
        </p:nvCxnSpPr>
        <p:spPr bwMode="auto">
          <a:xfrm flipV="1">
            <a:off x="3395700" y="2911187"/>
            <a:ext cx="691200" cy="0"/>
          </a:xfrm>
          <a:prstGeom prst="straightConnector1">
            <a:avLst/>
          </a:prstGeom>
          <a:solidFill>
            <a:schemeClr val="accent1"/>
          </a:solidFill>
          <a:ln w="19050" cap="flat" cmpd="sng" algn="ctr">
            <a:solidFill>
              <a:schemeClr val="tx1"/>
            </a:solidFill>
            <a:prstDash val="solid"/>
            <a:round/>
            <a:headEnd type="none" w="med" len="med"/>
            <a:tailEnd type="triangle"/>
          </a:ln>
          <a:effectLst/>
        </p:spPr>
      </p:cxnSp>
      <p:cxnSp>
        <p:nvCxnSpPr>
          <p:cNvPr id="15" name="直接箭头连接符 14"/>
          <p:cNvCxnSpPr/>
          <p:nvPr/>
        </p:nvCxnSpPr>
        <p:spPr bwMode="auto">
          <a:xfrm flipV="1">
            <a:off x="4907868" y="2911187"/>
            <a:ext cx="691200" cy="0"/>
          </a:xfrm>
          <a:prstGeom prst="straightConnector1">
            <a:avLst/>
          </a:prstGeom>
          <a:solidFill>
            <a:schemeClr val="accent1"/>
          </a:solidFill>
          <a:ln w="19050" cap="flat" cmpd="sng" algn="ctr">
            <a:solidFill>
              <a:schemeClr val="tx1"/>
            </a:solidFill>
            <a:prstDash val="solid"/>
            <a:round/>
            <a:headEnd type="none" w="med" len="med"/>
            <a:tailEnd type="triangle"/>
          </a:ln>
          <a:effectLst/>
        </p:spPr>
      </p:cxnSp>
      <p:cxnSp>
        <p:nvCxnSpPr>
          <p:cNvPr id="16" name="直接箭头连接符 15"/>
          <p:cNvCxnSpPr/>
          <p:nvPr/>
        </p:nvCxnSpPr>
        <p:spPr bwMode="auto">
          <a:xfrm flipV="1">
            <a:off x="6348028" y="2911187"/>
            <a:ext cx="691200" cy="0"/>
          </a:xfrm>
          <a:prstGeom prst="straightConnector1">
            <a:avLst/>
          </a:prstGeom>
          <a:solidFill>
            <a:schemeClr val="accent1"/>
          </a:solidFill>
          <a:ln w="19050" cap="flat" cmpd="sng" algn="ctr">
            <a:solidFill>
              <a:schemeClr val="tx1"/>
            </a:solidFill>
            <a:prstDash val="solid"/>
            <a:round/>
            <a:headEnd type="none" w="med" len="med"/>
            <a:tailEnd type="triangle"/>
          </a:ln>
          <a:effectLst/>
        </p:spPr>
      </p:cxnSp>
      <p:cxnSp>
        <p:nvCxnSpPr>
          <p:cNvPr id="17" name="直接箭头连接符 16"/>
          <p:cNvCxnSpPr/>
          <p:nvPr/>
        </p:nvCxnSpPr>
        <p:spPr bwMode="auto">
          <a:xfrm flipV="1">
            <a:off x="7896200" y="2911187"/>
            <a:ext cx="691200" cy="0"/>
          </a:xfrm>
          <a:prstGeom prst="straightConnector1">
            <a:avLst/>
          </a:prstGeom>
          <a:solidFill>
            <a:schemeClr val="accent1"/>
          </a:solidFill>
          <a:ln w="19050" cap="flat" cmpd="sng" algn="ctr">
            <a:solidFill>
              <a:schemeClr val="tx1"/>
            </a:solidFill>
            <a:prstDash val="solid"/>
            <a:round/>
            <a:headEnd type="none" w="med" len="med"/>
            <a:tailEnd type="triangle"/>
          </a:ln>
          <a:effectLst/>
        </p:spPr>
      </p:cxnSp>
      <p:cxnSp>
        <p:nvCxnSpPr>
          <p:cNvPr id="18" name="直接箭头连接符 17"/>
          <p:cNvCxnSpPr/>
          <p:nvPr/>
        </p:nvCxnSpPr>
        <p:spPr bwMode="auto">
          <a:xfrm flipV="1">
            <a:off x="9264352" y="2911187"/>
            <a:ext cx="691200" cy="0"/>
          </a:xfrm>
          <a:prstGeom prst="straightConnector1">
            <a:avLst/>
          </a:prstGeom>
          <a:solidFill>
            <a:schemeClr val="accent1"/>
          </a:solidFill>
          <a:ln w="19050" cap="flat" cmpd="sng" algn="ctr">
            <a:solidFill>
              <a:schemeClr val="tx1"/>
            </a:solidFill>
            <a:prstDash val="solid"/>
            <a:round/>
            <a:headEnd type="none" w="med" len="med"/>
            <a:tailEnd type="triangle"/>
          </a:ln>
          <a:effectLst/>
        </p:spPr>
      </p:cxnSp>
      <p:pic>
        <p:nvPicPr>
          <p:cNvPr id="19" name="图片 18" descr="PC.png"/>
          <p:cNvPicPr>
            <a:picLocks noChangeAspect="1"/>
          </p:cNvPicPr>
          <p:nvPr/>
        </p:nvPicPr>
        <p:blipFill>
          <a:blip r:embed="rId6" cstate="print"/>
          <a:stretch>
            <a:fillRect/>
          </a:stretch>
        </p:blipFill>
        <p:spPr>
          <a:xfrm>
            <a:off x="2171564" y="4658545"/>
            <a:ext cx="720000" cy="552960"/>
          </a:xfrm>
          <a:prstGeom prst="rect">
            <a:avLst/>
          </a:prstGeom>
        </p:spPr>
      </p:pic>
      <p:pic>
        <p:nvPicPr>
          <p:cNvPr id="20" name="图片 1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151704" y="4639825"/>
            <a:ext cx="720000" cy="590400"/>
          </a:xfrm>
          <a:prstGeom prst="rect">
            <a:avLst/>
          </a:prstGeom>
        </p:spPr>
      </p:pic>
      <p:pic>
        <p:nvPicPr>
          <p:cNvPr id="21" name="图片 2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421114" y="4629025"/>
            <a:ext cx="1214866" cy="612000"/>
          </a:xfrm>
          <a:prstGeom prst="rect">
            <a:avLst/>
          </a:prstGeom>
        </p:spPr>
      </p:pic>
      <p:pic>
        <p:nvPicPr>
          <p:cNvPr id="22" name="图片 2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212044" y="4639825"/>
            <a:ext cx="720000" cy="590400"/>
          </a:xfrm>
          <a:prstGeom prst="rect">
            <a:avLst/>
          </a:prstGeom>
        </p:spPr>
      </p:pic>
      <p:pic>
        <p:nvPicPr>
          <p:cNvPr id="23" name="图片 22" descr="PC.png"/>
          <p:cNvPicPr>
            <a:picLocks noChangeAspect="1"/>
          </p:cNvPicPr>
          <p:nvPr/>
        </p:nvPicPr>
        <p:blipFill>
          <a:blip r:embed="rId6" cstate="print"/>
          <a:stretch>
            <a:fillRect/>
          </a:stretch>
        </p:blipFill>
        <p:spPr>
          <a:xfrm>
            <a:off x="9156260" y="4658545"/>
            <a:ext cx="720000" cy="552960"/>
          </a:xfrm>
          <a:prstGeom prst="rect">
            <a:avLst/>
          </a:prstGeom>
        </p:spPr>
      </p:pic>
      <p:cxnSp>
        <p:nvCxnSpPr>
          <p:cNvPr id="24" name="直接连接符 23"/>
          <p:cNvCxnSpPr>
            <a:stCxn id="19" idx="3"/>
            <a:endCxn id="20" idx="1"/>
          </p:cNvCxnSpPr>
          <p:nvPr/>
        </p:nvCxnSpPr>
        <p:spPr bwMode="auto">
          <a:xfrm>
            <a:off x="2891564" y="4935025"/>
            <a:ext cx="1260140"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25" name="直接连接符 24"/>
          <p:cNvCxnSpPr>
            <a:stCxn id="20" idx="3"/>
            <a:endCxn id="21" idx="1"/>
          </p:cNvCxnSpPr>
          <p:nvPr/>
        </p:nvCxnSpPr>
        <p:spPr bwMode="auto">
          <a:xfrm>
            <a:off x="4871704" y="4935025"/>
            <a:ext cx="549410"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26" name="直接连接符 25"/>
          <p:cNvCxnSpPr>
            <a:stCxn id="21" idx="3"/>
            <a:endCxn id="22" idx="1"/>
          </p:cNvCxnSpPr>
          <p:nvPr/>
        </p:nvCxnSpPr>
        <p:spPr bwMode="auto">
          <a:xfrm>
            <a:off x="6635980" y="4935025"/>
            <a:ext cx="576064"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27" name="直接连接符 26"/>
          <p:cNvCxnSpPr>
            <a:stCxn id="22" idx="3"/>
            <a:endCxn id="23" idx="1"/>
          </p:cNvCxnSpPr>
          <p:nvPr/>
        </p:nvCxnSpPr>
        <p:spPr bwMode="auto">
          <a:xfrm>
            <a:off x="7932044" y="4935025"/>
            <a:ext cx="1224216"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sp>
        <p:nvSpPr>
          <p:cNvPr id="29" name="文本框 28"/>
          <p:cNvSpPr txBox="1"/>
          <p:nvPr/>
        </p:nvSpPr>
        <p:spPr bwMode="auto">
          <a:xfrm>
            <a:off x="1523492" y="3182381"/>
            <a:ext cx="560986" cy="316392"/>
          </a:xfrm>
          <a:prstGeom prst="rect">
            <a:avLst/>
          </a:prstGeom>
          <a:noFill/>
          <a:ln w="9525">
            <a:noFill/>
            <a:miter lim="800000"/>
            <a:headEnd/>
            <a:tailEnd/>
          </a:ln>
        </p:spPr>
        <p:txBody>
          <a:bodyPr wrap="none" lIns="99980" tIns="49986" rIns="99980" bIns="49986" rtlCol="0">
            <a:spAutoFit/>
          </a:bodyPr>
          <a:lstStyle/>
          <a:p>
            <a:pPr algn="ctr" defTabSz="1001649" eaLnBrk="0" hangingPunct="0"/>
            <a:r>
              <a:rPr lang="zh-CN" altLang="en-US" sz="1400" dirty="0">
                <a:solidFill>
                  <a:srgbClr val="000000"/>
                </a:solidFill>
                <a:cs typeface="Arial" pitchFamily="34" charset="0"/>
              </a:rPr>
              <a:t>物品</a:t>
            </a:r>
          </a:p>
        </p:txBody>
      </p:sp>
      <p:sp>
        <p:nvSpPr>
          <p:cNvPr id="30" name="文本框 29"/>
          <p:cNvSpPr txBox="1"/>
          <p:nvPr/>
        </p:nvSpPr>
        <p:spPr bwMode="auto">
          <a:xfrm>
            <a:off x="2711622" y="3182381"/>
            <a:ext cx="560986" cy="316392"/>
          </a:xfrm>
          <a:prstGeom prst="rect">
            <a:avLst/>
          </a:prstGeom>
          <a:noFill/>
          <a:ln w="9525">
            <a:noFill/>
            <a:miter lim="800000"/>
            <a:headEnd/>
            <a:tailEnd/>
          </a:ln>
        </p:spPr>
        <p:txBody>
          <a:bodyPr wrap="none" lIns="99980" tIns="49986" rIns="99980" bIns="49986" rtlCol="0">
            <a:spAutoFit/>
          </a:bodyPr>
          <a:lstStyle/>
          <a:p>
            <a:pPr algn="ctr" defTabSz="1001649" eaLnBrk="0" hangingPunct="0"/>
            <a:r>
              <a:rPr lang="zh-CN" altLang="en-US" sz="1400" dirty="0">
                <a:solidFill>
                  <a:srgbClr val="000000"/>
                </a:solidFill>
                <a:cs typeface="Arial" pitchFamily="34" charset="0"/>
              </a:rPr>
              <a:t>包裹</a:t>
            </a:r>
          </a:p>
        </p:txBody>
      </p:sp>
      <p:sp>
        <p:nvSpPr>
          <p:cNvPr id="31" name="文本框 30"/>
          <p:cNvSpPr txBox="1"/>
          <p:nvPr/>
        </p:nvSpPr>
        <p:spPr bwMode="auto">
          <a:xfrm>
            <a:off x="4043772" y="3182381"/>
            <a:ext cx="920059" cy="316392"/>
          </a:xfrm>
          <a:prstGeom prst="rect">
            <a:avLst/>
          </a:prstGeom>
          <a:noFill/>
          <a:ln w="9525">
            <a:noFill/>
            <a:miter lim="800000"/>
            <a:headEnd/>
            <a:tailEnd/>
          </a:ln>
        </p:spPr>
        <p:txBody>
          <a:bodyPr wrap="none" lIns="99980" tIns="49986" rIns="99980" bIns="49986" rtlCol="0">
            <a:spAutoFit/>
          </a:bodyPr>
          <a:lstStyle/>
          <a:p>
            <a:pPr algn="ctr" defTabSz="1001649" eaLnBrk="0" hangingPunct="0"/>
            <a:r>
              <a:rPr lang="zh-CN" altLang="en-US" sz="1400" dirty="0">
                <a:solidFill>
                  <a:srgbClr val="000000"/>
                </a:solidFill>
                <a:cs typeface="Arial" pitchFamily="34" charset="0"/>
              </a:rPr>
              <a:t>集散中心</a:t>
            </a:r>
          </a:p>
        </p:txBody>
      </p:sp>
      <p:sp>
        <p:nvSpPr>
          <p:cNvPr id="32" name="文本框 31"/>
          <p:cNvSpPr txBox="1"/>
          <p:nvPr/>
        </p:nvSpPr>
        <p:spPr bwMode="auto">
          <a:xfrm>
            <a:off x="5699473" y="3182381"/>
            <a:ext cx="560986" cy="316392"/>
          </a:xfrm>
          <a:prstGeom prst="rect">
            <a:avLst/>
          </a:prstGeom>
          <a:noFill/>
          <a:ln w="9525">
            <a:noFill/>
            <a:miter lim="800000"/>
            <a:headEnd/>
            <a:tailEnd/>
          </a:ln>
        </p:spPr>
        <p:txBody>
          <a:bodyPr wrap="none" lIns="99980" tIns="49986" rIns="99980" bIns="49986" rtlCol="0">
            <a:spAutoFit/>
          </a:bodyPr>
          <a:lstStyle/>
          <a:p>
            <a:pPr algn="ctr" defTabSz="1001649" eaLnBrk="0" hangingPunct="0"/>
            <a:r>
              <a:rPr lang="zh-CN" altLang="en-US" sz="1400" dirty="0">
                <a:solidFill>
                  <a:srgbClr val="000000"/>
                </a:solidFill>
                <a:cs typeface="Arial" pitchFamily="34" charset="0"/>
              </a:rPr>
              <a:t>天空</a:t>
            </a:r>
          </a:p>
        </p:txBody>
      </p:sp>
      <p:sp>
        <p:nvSpPr>
          <p:cNvPr id="33" name="文本框 32"/>
          <p:cNvSpPr txBox="1"/>
          <p:nvPr/>
        </p:nvSpPr>
        <p:spPr bwMode="auto">
          <a:xfrm>
            <a:off x="7012145" y="3182381"/>
            <a:ext cx="920059" cy="316392"/>
          </a:xfrm>
          <a:prstGeom prst="rect">
            <a:avLst/>
          </a:prstGeom>
          <a:noFill/>
          <a:ln w="9525">
            <a:noFill/>
            <a:miter lim="800000"/>
            <a:headEnd/>
            <a:tailEnd/>
          </a:ln>
        </p:spPr>
        <p:txBody>
          <a:bodyPr wrap="none" lIns="99980" tIns="49986" rIns="99980" bIns="49986" rtlCol="0">
            <a:spAutoFit/>
          </a:bodyPr>
          <a:lstStyle/>
          <a:p>
            <a:pPr algn="ctr" defTabSz="1001649" eaLnBrk="0" hangingPunct="0"/>
            <a:r>
              <a:rPr lang="zh-CN" altLang="en-US" sz="1400" dirty="0">
                <a:solidFill>
                  <a:srgbClr val="000000"/>
                </a:solidFill>
                <a:cs typeface="Arial" pitchFamily="34" charset="0"/>
              </a:rPr>
              <a:t>集散中心</a:t>
            </a:r>
          </a:p>
        </p:txBody>
      </p:sp>
      <p:sp>
        <p:nvSpPr>
          <p:cNvPr id="34" name="文本框 33"/>
          <p:cNvSpPr txBox="1"/>
          <p:nvPr/>
        </p:nvSpPr>
        <p:spPr bwMode="auto">
          <a:xfrm>
            <a:off x="8580276" y="3182381"/>
            <a:ext cx="560986" cy="316392"/>
          </a:xfrm>
          <a:prstGeom prst="rect">
            <a:avLst/>
          </a:prstGeom>
          <a:noFill/>
          <a:ln w="9525">
            <a:noFill/>
            <a:miter lim="800000"/>
            <a:headEnd/>
            <a:tailEnd/>
          </a:ln>
        </p:spPr>
        <p:txBody>
          <a:bodyPr wrap="none" lIns="99980" tIns="49986" rIns="99980" bIns="49986" rtlCol="0">
            <a:spAutoFit/>
          </a:bodyPr>
          <a:lstStyle/>
          <a:p>
            <a:pPr algn="ctr" defTabSz="1001649" eaLnBrk="0" hangingPunct="0"/>
            <a:r>
              <a:rPr lang="zh-CN" altLang="en-US" sz="1400" dirty="0">
                <a:solidFill>
                  <a:srgbClr val="000000"/>
                </a:solidFill>
                <a:cs typeface="Arial" pitchFamily="34" charset="0"/>
              </a:rPr>
              <a:t>包裹</a:t>
            </a:r>
          </a:p>
        </p:txBody>
      </p:sp>
      <p:sp>
        <p:nvSpPr>
          <p:cNvPr id="35" name="文本框 34"/>
          <p:cNvSpPr txBox="1"/>
          <p:nvPr/>
        </p:nvSpPr>
        <p:spPr bwMode="auto">
          <a:xfrm>
            <a:off x="9804412" y="3182381"/>
            <a:ext cx="560986" cy="316392"/>
          </a:xfrm>
          <a:prstGeom prst="rect">
            <a:avLst/>
          </a:prstGeom>
          <a:noFill/>
          <a:ln w="9525">
            <a:noFill/>
            <a:miter lim="800000"/>
            <a:headEnd/>
            <a:tailEnd/>
          </a:ln>
        </p:spPr>
        <p:txBody>
          <a:bodyPr wrap="none" lIns="99980" tIns="49986" rIns="99980" bIns="49986" rtlCol="0">
            <a:spAutoFit/>
          </a:bodyPr>
          <a:lstStyle/>
          <a:p>
            <a:pPr algn="ctr" defTabSz="1001649" eaLnBrk="0" hangingPunct="0"/>
            <a:r>
              <a:rPr lang="zh-CN" altLang="en-US" sz="1400" dirty="0">
                <a:solidFill>
                  <a:srgbClr val="000000"/>
                </a:solidFill>
                <a:cs typeface="Arial" pitchFamily="34" charset="0"/>
              </a:rPr>
              <a:t>物品</a:t>
            </a:r>
          </a:p>
        </p:txBody>
      </p:sp>
      <p:sp>
        <p:nvSpPr>
          <p:cNvPr id="36" name="文本框 35"/>
          <p:cNvSpPr txBox="1"/>
          <p:nvPr/>
        </p:nvSpPr>
        <p:spPr bwMode="auto">
          <a:xfrm>
            <a:off x="2153803" y="5270613"/>
            <a:ext cx="740523" cy="316392"/>
          </a:xfrm>
          <a:prstGeom prst="rect">
            <a:avLst/>
          </a:prstGeom>
          <a:noFill/>
          <a:ln w="9525">
            <a:noFill/>
            <a:miter lim="800000"/>
            <a:headEnd/>
            <a:tailEnd/>
          </a:ln>
        </p:spPr>
        <p:txBody>
          <a:bodyPr wrap="none" lIns="99980" tIns="49986" rIns="99980" bIns="49986" rtlCol="0">
            <a:spAutoFit/>
          </a:bodyPr>
          <a:lstStyle/>
          <a:p>
            <a:pPr algn="ctr" defTabSz="1001649" eaLnBrk="0" hangingPunct="0"/>
            <a:r>
              <a:rPr lang="zh-CN" altLang="en-US" sz="1400" dirty="0">
                <a:solidFill>
                  <a:srgbClr val="000000"/>
                </a:solidFill>
                <a:cs typeface="Arial" pitchFamily="34" charset="0"/>
              </a:rPr>
              <a:t>计算机</a:t>
            </a:r>
          </a:p>
        </p:txBody>
      </p:sp>
      <p:sp>
        <p:nvSpPr>
          <p:cNvPr id="37" name="文本框 36"/>
          <p:cNvSpPr txBox="1"/>
          <p:nvPr/>
        </p:nvSpPr>
        <p:spPr bwMode="auto">
          <a:xfrm>
            <a:off x="3954487" y="5270613"/>
            <a:ext cx="1099594" cy="316392"/>
          </a:xfrm>
          <a:prstGeom prst="rect">
            <a:avLst/>
          </a:prstGeom>
          <a:noFill/>
          <a:ln w="9525">
            <a:noFill/>
            <a:miter lim="800000"/>
            <a:headEnd/>
            <a:tailEnd/>
          </a:ln>
        </p:spPr>
        <p:txBody>
          <a:bodyPr wrap="none" lIns="99980" tIns="49986" rIns="99980" bIns="49986" rtlCol="0">
            <a:spAutoFit/>
          </a:bodyPr>
          <a:lstStyle/>
          <a:p>
            <a:pPr algn="ctr" defTabSz="1001649" eaLnBrk="0" hangingPunct="0"/>
            <a:r>
              <a:rPr lang="zh-CN" altLang="en-US" sz="1400" dirty="0">
                <a:solidFill>
                  <a:srgbClr val="000000"/>
                </a:solidFill>
                <a:cs typeface="Arial" pitchFamily="34" charset="0"/>
              </a:rPr>
              <a:t>网关路由器</a:t>
            </a:r>
          </a:p>
        </p:txBody>
      </p:sp>
      <p:sp>
        <p:nvSpPr>
          <p:cNvPr id="38" name="文本框 37"/>
          <p:cNvSpPr txBox="1"/>
          <p:nvPr/>
        </p:nvSpPr>
        <p:spPr bwMode="auto">
          <a:xfrm>
            <a:off x="5401934" y="5270613"/>
            <a:ext cx="1388135" cy="316392"/>
          </a:xfrm>
          <a:prstGeom prst="rect">
            <a:avLst/>
          </a:prstGeom>
          <a:noFill/>
          <a:ln w="9525">
            <a:noFill/>
            <a:miter lim="800000"/>
            <a:headEnd/>
            <a:tailEnd/>
          </a:ln>
        </p:spPr>
        <p:txBody>
          <a:bodyPr wrap="none" lIns="99980" tIns="49986" rIns="99980" bIns="49986" rtlCol="0">
            <a:spAutoFit/>
          </a:bodyPr>
          <a:lstStyle/>
          <a:p>
            <a:pPr algn="ctr" defTabSz="1001649" eaLnBrk="0" hangingPunct="0"/>
            <a:r>
              <a:rPr lang="en-US" altLang="zh-CN" sz="1400" dirty="0">
                <a:solidFill>
                  <a:srgbClr val="000000"/>
                </a:solidFill>
                <a:cs typeface="Arial" pitchFamily="34" charset="0"/>
              </a:rPr>
              <a:t>Internet</a:t>
            </a:r>
            <a:r>
              <a:rPr lang="zh-CN" altLang="en-US" sz="1400" dirty="0">
                <a:solidFill>
                  <a:srgbClr val="000000"/>
                </a:solidFill>
                <a:cs typeface="Arial" pitchFamily="34" charset="0"/>
              </a:rPr>
              <a:t>主干道</a:t>
            </a:r>
          </a:p>
        </p:txBody>
      </p:sp>
      <p:sp>
        <p:nvSpPr>
          <p:cNvPr id="39" name="文本框 38"/>
          <p:cNvSpPr txBox="1"/>
          <p:nvPr/>
        </p:nvSpPr>
        <p:spPr bwMode="auto">
          <a:xfrm>
            <a:off x="7032104" y="5270613"/>
            <a:ext cx="1099594" cy="316392"/>
          </a:xfrm>
          <a:prstGeom prst="rect">
            <a:avLst/>
          </a:prstGeom>
          <a:noFill/>
          <a:ln w="9525">
            <a:noFill/>
            <a:miter lim="800000"/>
            <a:headEnd/>
            <a:tailEnd/>
          </a:ln>
        </p:spPr>
        <p:txBody>
          <a:bodyPr wrap="none" lIns="99980" tIns="49986" rIns="99980" bIns="49986" rtlCol="0">
            <a:spAutoFit/>
          </a:bodyPr>
          <a:lstStyle/>
          <a:p>
            <a:pPr algn="ctr" defTabSz="1001649" eaLnBrk="0" hangingPunct="0"/>
            <a:r>
              <a:rPr lang="zh-CN" altLang="en-US" sz="1400" dirty="0">
                <a:solidFill>
                  <a:srgbClr val="000000"/>
                </a:solidFill>
                <a:cs typeface="Arial" pitchFamily="34" charset="0"/>
              </a:rPr>
              <a:t>网关路由器</a:t>
            </a:r>
          </a:p>
        </p:txBody>
      </p:sp>
      <p:sp>
        <p:nvSpPr>
          <p:cNvPr id="40" name="文本框 39"/>
          <p:cNvSpPr txBox="1"/>
          <p:nvPr/>
        </p:nvSpPr>
        <p:spPr bwMode="auto">
          <a:xfrm>
            <a:off x="9174583" y="5270613"/>
            <a:ext cx="740523" cy="316392"/>
          </a:xfrm>
          <a:prstGeom prst="rect">
            <a:avLst/>
          </a:prstGeom>
          <a:noFill/>
          <a:ln w="9525">
            <a:noFill/>
            <a:miter lim="800000"/>
            <a:headEnd/>
            <a:tailEnd/>
          </a:ln>
        </p:spPr>
        <p:txBody>
          <a:bodyPr wrap="none" lIns="99980" tIns="49986" rIns="99980" bIns="49986" rtlCol="0">
            <a:spAutoFit/>
          </a:bodyPr>
          <a:lstStyle/>
          <a:p>
            <a:pPr algn="ctr" defTabSz="1001649" eaLnBrk="0" hangingPunct="0"/>
            <a:r>
              <a:rPr lang="zh-CN" altLang="en-US" sz="1400" dirty="0">
                <a:solidFill>
                  <a:srgbClr val="000000"/>
                </a:solidFill>
                <a:cs typeface="Arial" pitchFamily="34" charset="0"/>
              </a:rPr>
              <a:t>计算机</a:t>
            </a:r>
          </a:p>
        </p:txBody>
      </p:sp>
      <p:sp>
        <p:nvSpPr>
          <p:cNvPr id="54" name="五边形 53"/>
          <p:cNvSpPr/>
          <p:nvPr/>
        </p:nvSpPr>
        <p:spPr bwMode="auto">
          <a:xfrm>
            <a:off x="9964034" y="126000"/>
            <a:ext cx="900100" cy="213120"/>
          </a:xfrm>
          <a:prstGeom prst="homePlate">
            <a:avLst/>
          </a:prstGeom>
          <a:solidFill>
            <a:srgbClr val="00B0F0"/>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fontAlgn="b"/>
            <a:r>
              <a:rPr lang="zh-CN" altLang="en-US" sz="1200" b="1" kern="0" dirty="0">
                <a:solidFill>
                  <a:srgbClr val="FFFFFF"/>
                </a:solidFill>
                <a:latin typeface="Huawei Sans" panose="020C0503030203020204" pitchFamily="34" charset="0"/>
                <a:ea typeface="方正兰亭黑简体" panose="02000000000000000000" pitchFamily="2" charset="-122"/>
                <a:cs typeface="Huawei Sans" panose="020C0503030203020204" pitchFamily="34" charset="0"/>
              </a:rPr>
              <a:t>网络通信</a:t>
            </a:r>
          </a:p>
        </p:txBody>
      </p:sp>
      <p:sp>
        <p:nvSpPr>
          <p:cNvPr id="55" name="燕尾形 54"/>
          <p:cNvSpPr/>
          <p:nvPr/>
        </p:nvSpPr>
        <p:spPr bwMode="auto">
          <a:xfrm>
            <a:off x="10800000" y="126000"/>
            <a:ext cx="1260000" cy="213120"/>
          </a:xfrm>
          <a:prstGeom prst="chevron">
            <a:avLst/>
          </a:prstGeom>
          <a:solidFill>
            <a:schemeClr val="bg1">
              <a:lumMod val="85000"/>
            </a:schemeClr>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fontAlgn="b"/>
            <a:r>
              <a:rPr lang="zh-CN" altLang="en-US" sz="1200" kern="0" dirty="0">
                <a:latin typeface="Huawei Sans" panose="020C0503030203020204" pitchFamily="34" charset="0"/>
                <a:ea typeface="方正兰亭黑简体" panose="02000000000000000000" pitchFamily="2" charset="-122"/>
                <a:cs typeface="Huawei Sans" panose="020C0503030203020204" pitchFamily="34" charset="0"/>
              </a:rPr>
              <a:t>数据通信网络</a:t>
            </a:r>
          </a:p>
        </p:txBody>
      </p:sp>
      <p:sp>
        <p:nvSpPr>
          <p:cNvPr id="56" name="矩形 33"/>
          <p:cNvSpPr/>
          <p:nvPr/>
        </p:nvSpPr>
        <p:spPr bwMode="auto">
          <a:xfrm>
            <a:off x="1541334" y="4494669"/>
            <a:ext cx="540060" cy="268834"/>
          </a:xfrm>
          <a:prstGeom prst="rect">
            <a:avLst/>
          </a:prstGeom>
          <a:solidFill>
            <a:srgbClr val="00B0F0"/>
          </a:solidFill>
          <a:ln w="12700"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zh-CN" altLang="en-US" sz="1400" kern="0" dirty="0">
                <a:solidFill>
                  <a:schemeClr val="bg1"/>
                </a:solidFill>
                <a:latin typeface="Huawei Sans" panose="020C0503030203020204" pitchFamily="34" charset="0"/>
                <a:ea typeface="方正兰亭黑简体" panose="02000000000000000000" pitchFamily="2" charset="-122"/>
              </a:rPr>
              <a:t>数据</a:t>
            </a:r>
          </a:p>
        </p:txBody>
      </p:sp>
      <p:sp>
        <p:nvSpPr>
          <p:cNvPr id="57" name="矩形 33"/>
          <p:cNvSpPr/>
          <p:nvPr/>
        </p:nvSpPr>
        <p:spPr bwMode="auto">
          <a:xfrm>
            <a:off x="9979902" y="4494669"/>
            <a:ext cx="540060" cy="268834"/>
          </a:xfrm>
          <a:prstGeom prst="rect">
            <a:avLst/>
          </a:prstGeom>
          <a:solidFill>
            <a:srgbClr val="00B0F0"/>
          </a:solidFill>
          <a:ln w="12700"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zh-CN" altLang="en-US" sz="1400" kern="0" dirty="0">
                <a:solidFill>
                  <a:schemeClr val="bg1"/>
                </a:solidFill>
                <a:latin typeface="Huawei Sans" panose="020C0503030203020204" pitchFamily="34" charset="0"/>
                <a:ea typeface="方正兰亭黑简体" panose="02000000000000000000" pitchFamily="2" charset="-122"/>
              </a:rPr>
              <a:t>数据</a:t>
            </a:r>
          </a:p>
        </p:txBody>
      </p:sp>
      <p:grpSp>
        <p:nvGrpSpPr>
          <p:cNvPr id="53" name="组合 52"/>
          <p:cNvGrpSpPr/>
          <p:nvPr/>
        </p:nvGrpSpPr>
        <p:grpSpPr>
          <a:xfrm>
            <a:off x="3158398" y="4148381"/>
            <a:ext cx="735080" cy="615122"/>
            <a:chOff x="3272608" y="4250984"/>
            <a:chExt cx="735080" cy="615122"/>
          </a:xfrm>
        </p:grpSpPr>
        <p:sp>
          <p:nvSpPr>
            <p:cNvPr id="46" name="文本框 45"/>
            <p:cNvSpPr txBox="1"/>
            <p:nvPr/>
          </p:nvSpPr>
          <p:spPr bwMode="auto">
            <a:xfrm>
              <a:off x="3332492" y="4250984"/>
              <a:ext cx="560986" cy="316392"/>
            </a:xfrm>
            <a:prstGeom prst="rect">
              <a:avLst/>
            </a:prstGeom>
            <a:noFill/>
            <a:ln w="9525">
              <a:noFill/>
              <a:miter lim="800000"/>
              <a:headEnd/>
              <a:tailEnd/>
            </a:ln>
          </p:spPr>
          <p:txBody>
            <a:bodyPr wrap="none" lIns="99980" tIns="49986" rIns="99980" bIns="49986" rtlCol="0">
              <a:spAutoFit/>
            </a:bodyPr>
            <a:lstStyle/>
            <a:p>
              <a:pPr algn="ctr" defTabSz="1001649" eaLnBrk="0" hangingPunct="0"/>
              <a:r>
                <a:rPr lang="zh-CN" altLang="en-US" sz="1400" dirty="0">
                  <a:solidFill>
                    <a:srgbClr val="000000"/>
                  </a:solidFill>
                  <a:cs typeface="Arial" pitchFamily="34" charset="0"/>
                </a:rPr>
                <a:t>报文</a:t>
              </a:r>
            </a:p>
          </p:txBody>
        </p:sp>
        <p:sp>
          <p:nvSpPr>
            <p:cNvPr id="58" name="矩形 33"/>
            <p:cNvSpPr/>
            <p:nvPr/>
          </p:nvSpPr>
          <p:spPr bwMode="auto">
            <a:xfrm>
              <a:off x="3467628" y="4597272"/>
              <a:ext cx="540060" cy="268834"/>
            </a:xfrm>
            <a:prstGeom prst="rect">
              <a:avLst/>
            </a:prstGeom>
            <a:solidFill>
              <a:srgbClr val="00B0F0"/>
            </a:solidFill>
            <a:ln w="12700" cap="flat" cmpd="sng" algn="ctr">
              <a:solidFill>
                <a:srgbClr val="1AABE2"/>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zh-CN" altLang="en-US" sz="1400" kern="0" dirty="0">
                  <a:solidFill>
                    <a:schemeClr val="bg1"/>
                  </a:solidFill>
                  <a:latin typeface="Huawei Sans" panose="020C0503030203020204" pitchFamily="34" charset="0"/>
                  <a:ea typeface="方正兰亭黑简体" panose="02000000000000000000" pitchFamily="2" charset="-122"/>
                </a:rPr>
                <a:t>数据</a:t>
              </a:r>
            </a:p>
          </p:txBody>
        </p:sp>
        <p:sp>
          <p:nvSpPr>
            <p:cNvPr id="59" name="矩形 33"/>
            <p:cNvSpPr/>
            <p:nvPr/>
          </p:nvSpPr>
          <p:spPr bwMode="auto">
            <a:xfrm>
              <a:off x="3272608" y="4597272"/>
              <a:ext cx="195020" cy="268834"/>
            </a:xfrm>
            <a:prstGeom prst="rect">
              <a:avLst/>
            </a:prstGeom>
            <a:solidFill>
              <a:srgbClr val="F3FBFE"/>
            </a:solidFill>
            <a:ln w="12700" cap="flat" cmpd="sng" algn="ctr">
              <a:solidFill>
                <a:srgbClr val="1AABE2"/>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zh-CN" altLang="en-US" sz="1400" kern="0" dirty="0">
                <a:solidFill>
                  <a:srgbClr val="1D1D1A"/>
                </a:solidFill>
                <a:latin typeface="Huawei Sans" panose="020C0503030203020204" pitchFamily="34" charset="0"/>
                <a:ea typeface="方正兰亭黑简体" panose="02000000000000000000" pitchFamily="2" charset="-122"/>
              </a:endParaRPr>
            </a:p>
          </p:txBody>
        </p:sp>
      </p:grpSp>
      <p:sp>
        <p:nvSpPr>
          <p:cNvPr id="61" name="文本框 60"/>
          <p:cNvSpPr txBox="1"/>
          <p:nvPr/>
        </p:nvSpPr>
        <p:spPr bwMode="auto">
          <a:xfrm>
            <a:off x="8282350" y="4148381"/>
            <a:ext cx="560986" cy="316392"/>
          </a:xfrm>
          <a:prstGeom prst="rect">
            <a:avLst/>
          </a:prstGeom>
          <a:noFill/>
          <a:ln w="9525">
            <a:noFill/>
            <a:miter lim="800000"/>
            <a:headEnd/>
            <a:tailEnd/>
          </a:ln>
        </p:spPr>
        <p:txBody>
          <a:bodyPr wrap="none" lIns="99980" tIns="49986" rIns="99980" bIns="49986" rtlCol="0">
            <a:spAutoFit/>
          </a:bodyPr>
          <a:lstStyle/>
          <a:p>
            <a:pPr algn="ctr" defTabSz="1001649" eaLnBrk="0" hangingPunct="0"/>
            <a:r>
              <a:rPr lang="zh-CN" altLang="en-US" sz="1400" dirty="0">
                <a:solidFill>
                  <a:srgbClr val="000000"/>
                </a:solidFill>
                <a:cs typeface="Arial" pitchFamily="34" charset="0"/>
              </a:rPr>
              <a:t>报文</a:t>
            </a:r>
          </a:p>
        </p:txBody>
      </p:sp>
      <p:sp>
        <p:nvSpPr>
          <p:cNvPr id="62" name="矩形 33"/>
          <p:cNvSpPr/>
          <p:nvPr/>
        </p:nvSpPr>
        <p:spPr bwMode="auto">
          <a:xfrm>
            <a:off x="8417486" y="4494669"/>
            <a:ext cx="540060" cy="268834"/>
          </a:xfrm>
          <a:prstGeom prst="rect">
            <a:avLst/>
          </a:prstGeom>
          <a:solidFill>
            <a:srgbClr val="00B0F0"/>
          </a:solidFill>
          <a:ln w="12700" cap="flat" cmpd="sng" algn="ctr">
            <a:solidFill>
              <a:srgbClr val="00B0F0"/>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zh-CN" altLang="en-US" sz="1400" kern="0" dirty="0">
                <a:solidFill>
                  <a:schemeClr val="bg1"/>
                </a:solidFill>
                <a:latin typeface="Huawei Sans" panose="020C0503030203020204" pitchFamily="34" charset="0"/>
                <a:ea typeface="方正兰亭黑简体" panose="02000000000000000000" pitchFamily="2" charset="-122"/>
              </a:rPr>
              <a:t>数据</a:t>
            </a:r>
          </a:p>
        </p:txBody>
      </p:sp>
      <p:sp>
        <p:nvSpPr>
          <p:cNvPr id="63" name="矩形 33"/>
          <p:cNvSpPr/>
          <p:nvPr/>
        </p:nvSpPr>
        <p:spPr bwMode="auto">
          <a:xfrm>
            <a:off x="8222466" y="4494669"/>
            <a:ext cx="195020" cy="268834"/>
          </a:xfrm>
          <a:prstGeom prst="rect">
            <a:avLst/>
          </a:prstGeom>
          <a:solidFill>
            <a:srgbClr val="F3FBFE"/>
          </a:solidFill>
          <a:ln w="12700" cap="flat" cmpd="sng" algn="ctr">
            <a:solidFill>
              <a:srgbClr val="1AABE2"/>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zh-CN" altLang="en-US" sz="1400" kern="0" dirty="0">
              <a:solidFill>
                <a:srgbClr val="1D1D1A"/>
              </a:solidFill>
              <a:latin typeface="Huawei Sans" panose="020C0503030203020204" pitchFamily="34" charset="0"/>
              <a:ea typeface="方正兰亭黑简体" panose="02000000000000000000" pitchFamily="2" charset="-122"/>
            </a:endParaRPr>
          </a:p>
        </p:txBody>
      </p:sp>
    </p:spTree>
    <p:extLst>
      <p:ext uri="{BB962C8B-B14F-4D97-AF65-F5344CB8AC3E}">
        <p14:creationId xmlns:p14="http://schemas.microsoft.com/office/powerpoint/2010/main" val="13022663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常见术语</a:t>
            </a:r>
            <a:endParaRPr lang="zh-CN" altLang="en-US" dirty="0"/>
          </a:p>
        </p:txBody>
      </p:sp>
      <p:graphicFrame>
        <p:nvGraphicFramePr>
          <p:cNvPr id="4" name="表格 3"/>
          <p:cNvGraphicFramePr>
            <a:graphicFrameLocks noGrp="1"/>
          </p:cNvGraphicFramePr>
          <p:nvPr>
            <p:extLst/>
          </p:nvPr>
        </p:nvGraphicFramePr>
        <p:xfrm>
          <a:off x="2243572" y="1872154"/>
          <a:ext cx="7704856" cy="3708400"/>
        </p:xfrm>
        <a:graphic>
          <a:graphicData uri="http://schemas.openxmlformats.org/drawingml/2006/table">
            <a:tbl>
              <a:tblPr firstRow="1" bandRow="1">
                <a:tableStyleId>{2D5ABB26-0587-4C30-8999-92F81FD0307C}</a:tableStyleId>
              </a:tblPr>
              <a:tblGrid>
                <a:gridCol w="1800200">
                  <a:extLst>
                    <a:ext uri="{9D8B030D-6E8A-4147-A177-3AD203B41FA5}">
                      <a16:colId xmlns:a16="http://schemas.microsoft.com/office/drawing/2014/main" xmlns="" val="20000"/>
                    </a:ext>
                  </a:extLst>
                </a:gridCol>
                <a:gridCol w="5904656">
                  <a:extLst>
                    <a:ext uri="{9D8B030D-6E8A-4147-A177-3AD203B41FA5}">
                      <a16:colId xmlns:a16="http://schemas.microsoft.com/office/drawing/2014/main" xmlns="" val="20001"/>
                    </a:ext>
                  </a:extLst>
                </a:gridCol>
              </a:tblGrid>
              <a:tr h="370840">
                <a:tc>
                  <a:txBody>
                    <a:bodyPr/>
                    <a:lstStyle/>
                    <a:p>
                      <a:pPr algn="ctr"/>
                      <a:r>
                        <a:rPr lang="zh-CN" altLang="en-US" sz="1800" b="1" dirty="0">
                          <a:solidFill>
                            <a:schemeClr val="bg1"/>
                          </a:solidFill>
                          <a:latin typeface="+mn-lt"/>
                          <a:ea typeface="+mn-ea"/>
                        </a:rPr>
                        <a:t>术语</a:t>
                      </a:r>
                    </a:p>
                  </a:txBody>
                  <a:tcPr anchor="ctr">
                    <a:lnL w="12700" cap="flat" cmpd="sng" algn="ctr">
                      <a:solidFill>
                        <a:srgbClr val="A6D2FF"/>
                      </a:solidFill>
                      <a:prstDash val="solid"/>
                      <a:round/>
                      <a:headEnd type="none" w="med" len="med"/>
                      <a:tailEnd type="none" w="med" len="med"/>
                    </a:lnL>
                    <a:lnR w="12700" cap="flat" cmpd="sng" algn="ctr">
                      <a:solidFill>
                        <a:srgbClr val="A6D2FF"/>
                      </a:solidFill>
                      <a:prstDash val="solid"/>
                      <a:round/>
                      <a:headEnd type="none" w="med" len="med"/>
                      <a:tailEnd type="none" w="med" len="med"/>
                    </a:lnR>
                    <a:lnT w="12700" cap="flat" cmpd="sng" algn="ctr">
                      <a:solidFill>
                        <a:srgbClr val="A6D2FF"/>
                      </a:solidFill>
                      <a:prstDash val="solid"/>
                      <a:round/>
                      <a:headEnd type="none" w="med" len="med"/>
                      <a:tailEnd type="none" w="med" len="med"/>
                    </a:lnT>
                    <a:lnB w="12700" cap="flat" cmpd="sng" algn="ctr">
                      <a:solidFill>
                        <a:srgbClr val="A6D2FF"/>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r>
                        <a:rPr lang="zh-CN" altLang="en-US" sz="1800" b="1" dirty="0">
                          <a:solidFill>
                            <a:schemeClr val="bg1"/>
                          </a:solidFill>
                          <a:latin typeface="+mn-lt"/>
                          <a:ea typeface="+mn-ea"/>
                        </a:rPr>
                        <a:t>说明</a:t>
                      </a:r>
                    </a:p>
                  </a:txBody>
                  <a:tcPr anchor="ctr">
                    <a:lnL w="12700" cap="flat" cmpd="sng" algn="ctr">
                      <a:solidFill>
                        <a:srgbClr val="A6D2FF"/>
                      </a:solidFill>
                      <a:prstDash val="solid"/>
                      <a:round/>
                      <a:headEnd type="none" w="med" len="med"/>
                      <a:tailEnd type="none" w="med" len="med"/>
                    </a:lnL>
                    <a:lnR w="12700" cap="flat" cmpd="sng" algn="ctr">
                      <a:solidFill>
                        <a:srgbClr val="A6D2FF"/>
                      </a:solidFill>
                      <a:prstDash val="solid"/>
                      <a:round/>
                      <a:headEnd type="none" w="med" len="med"/>
                      <a:tailEnd type="none" w="med" len="med"/>
                    </a:lnR>
                    <a:lnT w="12700" cap="flat" cmpd="sng" algn="ctr">
                      <a:solidFill>
                        <a:srgbClr val="A6D2FF"/>
                      </a:solidFill>
                      <a:prstDash val="solid"/>
                      <a:round/>
                      <a:headEnd type="none" w="med" len="med"/>
                      <a:tailEnd type="none" w="med" len="med"/>
                    </a:lnT>
                    <a:lnB w="12700" cap="flat" cmpd="sng" algn="ctr">
                      <a:solidFill>
                        <a:srgbClr val="A6D2FF"/>
                      </a:solidFill>
                      <a:prstDash val="solid"/>
                      <a:round/>
                      <a:headEnd type="none" w="med" len="med"/>
                      <a:tailEnd type="none" w="med" len="med"/>
                    </a:lnB>
                    <a:lnTlToBr w="12700" cmpd="sng">
                      <a:noFill/>
                      <a:prstDash val="solid"/>
                    </a:lnTlToBr>
                    <a:lnBlToTr w="12700" cmpd="sng">
                      <a:noFill/>
                      <a:prstDash val="solid"/>
                    </a:lnBlToTr>
                    <a:solidFill>
                      <a:srgbClr val="00B0F0"/>
                    </a:solidFill>
                  </a:tcPr>
                </a:tc>
                <a:extLst>
                  <a:ext uri="{0D108BD9-81ED-4DB2-BD59-A6C34878D82A}">
                    <a16:rowId xmlns:a16="http://schemas.microsoft.com/office/drawing/2014/main" xmlns="" val="10000"/>
                  </a:ext>
                </a:extLst>
              </a:tr>
              <a:tr h="370840">
                <a:tc>
                  <a:txBody>
                    <a:bodyPr/>
                    <a:lstStyle/>
                    <a:p>
                      <a:pPr algn="ctr"/>
                      <a:r>
                        <a:rPr lang="zh-CN" altLang="en-US" sz="1800" dirty="0">
                          <a:latin typeface="+mn-lt"/>
                          <a:ea typeface="+mn-ea"/>
                        </a:rPr>
                        <a:t>数据载荷</a:t>
                      </a:r>
                    </a:p>
                  </a:txBody>
                  <a:tcPr anchor="ctr">
                    <a:lnL w="12700" cap="flat" cmpd="sng" algn="ctr">
                      <a:solidFill>
                        <a:srgbClr val="A6D2FF"/>
                      </a:solidFill>
                      <a:prstDash val="solid"/>
                      <a:round/>
                      <a:headEnd type="none" w="med" len="med"/>
                      <a:tailEnd type="none" w="med" len="med"/>
                    </a:lnL>
                    <a:lnR w="12700" cap="flat" cmpd="sng" algn="ctr">
                      <a:solidFill>
                        <a:srgbClr val="A6D2FF"/>
                      </a:solidFill>
                      <a:prstDash val="solid"/>
                      <a:round/>
                      <a:headEnd type="none" w="med" len="med"/>
                      <a:tailEnd type="none" w="med" len="med"/>
                    </a:lnR>
                    <a:lnT w="12700" cap="flat" cmpd="sng" algn="ctr">
                      <a:solidFill>
                        <a:srgbClr val="A6D2FF"/>
                      </a:solidFill>
                      <a:prstDash val="solid"/>
                      <a:round/>
                      <a:headEnd type="none" w="med" len="med"/>
                      <a:tailEnd type="none" w="med" len="med"/>
                    </a:lnT>
                    <a:lnB w="12700" cap="flat" cmpd="sng" algn="ctr">
                      <a:solidFill>
                        <a:srgbClr val="A6D2FF"/>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800" dirty="0">
                          <a:latin typeface="+mn-lt"/>
                          <a:ea typeface="+mn-ea"/>
                        </a:rPr>
                        <a:t>最终想要传递</a:t>
                      </a:r>
                      <a:r>
                        <a:rPr lang="zh-CN" altLang="en-US" sz="1800">
                          <a:latin typeface="+mn-lt"/>
                          <a:ea typeface="+mn-ea"/>
                        </a:rPr>
                        <a:t>的信息</a:t>
                      </a:r>
                      <a:endParaRPr lang="en-US" altLang="zh-CN" sz="1800" dirty="0">
                        <a:latin typeface="+mn-lt"/>
                        <a:ea typeface="+mn-ea"/>
                      </a:endParaRPr>
                    </a:p>
                  </a:txBody>
                  <a:tcPr anchor="ctr">
                    <a:lnL w="12700" cap="flat" cmpd="sng" algn="ctr">
                      <a:solidFill>
                        <a:srgbClr val="A6D2FF"/>
                      </a:solidFill>
                      <a:prstDash val="solid"/>
                      <a:round/>
                      <a:headEnd type="none" w="med" len="med"/>
                      <a:tailEnd type="none" w="med" len="med"/>
                    </a:lnL>
                    <a:lnR w="12700" cap="flat" cmpd="sng" algn="ctr">
                      <a:solidFill>
                        <a:srgbClr val="A6D2FF"/>
                      </a:solidFill>
                      <a:prstDash val="solid"/>
                      <a:round/>
                      <a:headEnd type="none" w="med" len="med"/>
                      <a:tailEnd type="none" w="med" len="med"/>
                    </a:lnR>
                    <a:lnT w="12700" cap="flat" cmpd="sng" algn="ctr">
                      <a:solidFill>
                        <a:srgbClr val="A6D2FF"/>
                      </a:solidFill>
                      <a:prstDash val="solid"/>
                      <a:round/>
                      <a:headEnd type="none" w="med" len="med"/>
                      <a:tailEnd type="none" w="med" len="med"/>
                    </a:lnT>
                    <a:lnB w="12700" cap="flat" cmpd="sng" algn="ctr">
                      <a:solidFill>
                        <a:srgbClr val="A6D2FF"/>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1"/>
                  </a:ext>
                </a:extLst>
              </a:tr>
              <a:tr h="370840">
                <a:tc>
                  <a:txBody>
                    <a:bodyPr/>
                    <a:lstStyle/>
                    <a:p>
                      <a:pPr algn="ctr"/>
                      <a:r>
                        <a:rPr lang="zh-CN" altLang="en-US" sz="1800" dirty="0">
                          <a:latin typeface="+mn-lt"/>
                          <a:ea typeface="+mn-ea"/>
                        </a:rPr>
                        <a:t>报文</a:t>
                      </a:r>
                    </a:p>
                  </a:txBody>
                  <a:tcPr anchor="ctr">
                    <a:lnL w="12700" cap="flat" cmpd="sng" algn="ctr">
                      <a:solidFill>
                        <a:srgbClr val="A6D2FF"/>
                      </a:solidFill>
                      <a:prstDash val="solid"/>
                      <a:round/>
                      <a:headEnd type="none" w="med" len="med"/>
                      <a:tailEnd type="none" w="med" len="med"/>
                    </a:lnL>
                    <a:lnR w="12700" cap="flat" cmpd="sng" algn="ctr">
                      <a:solidFill>
                        <a:srgbClr val="A6D2FF"/>
                      </a:solidFill>
                      <a:prstDash val="solid"/>
                      <a:round/>
                      <a:headEnd type="none" w="med" len="med"/>
                      <a:tailEnd type="none" w="med" len="med"/>
                    </a:lnR>
                    <a:lnT w="12700" cap="flat" cmpd="sng" algn="ctr">
                      <a:solidFill>
                        <a:srgbClr val="A6D2FF"/>
                      </a:solidFill>
                      <a:prstDash val="solid"/>
                      <a:round/>
                      <a:headEnd type="none" w="med" len="med"/>
                      <a:tailEnd type="none" w="med" len="med"/>
                    </a:lnT>
                    <a:lnB w="12700" cap="flat" cmpd="sng" algn="ctr">
                      <a:solidFill>
                        <a:srgbClr val="A6D2FF"/>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zh-CN" altLang="en-US" sz="1800" dirty="0">
                          <a:latin typeface="+mn-lt"/>
                          <a:ea typeface="+mn-ea"/>
                        </a:rPr>
                        <a:t>网络中交换与传输的数据单元</a:t>
                      </a:r>
                    </a:p>
                  </a:txBody>
                  <a:tcPr anchor="ctr">
                    <a:lnL w="12700" cap="flat" cmpd="sng" algn="ctr">
                      <a:solidFill>
                        <a:srgbClr val="A6D2FF"/>
                      </a:solidFill>
                      <a:prstDash val="solid"/>
                      <a:round/>
                      <a:headEnd type="none" w="med" len="med"/>
                      <a:tailEnd type="none" w="med" len="med"/>
                    </a:lnL>
                    <a:lnR w="12700" cap="flat" cmpd="sng" algn="ctr">
                      <a:solidFill>
                        <a:srgbClr val="A6D2FF"/>
                      </a:solidFill>
                      <a:prstDash val="solid"/>
                      <a:round/>
                      <a:headEnd type="none" w="med" len="med"/>
                      <a:tailEnd type="none" w="med" len="med"/>
                    </a:lnR>
                    <a:lnT w="12700" cap="flat" cmpd="sng" algn="ctr">
                      <a:solidFill>
                        <a:srgbClr val="A6D2FF"/>
                      </a:solidFill>
                      <a:prstDash val="solid"/>
                      <a:round/>
                      <a:headEnd type="none" w="med" len="med"/>
                      <a:tailEnd type="none" w="med" len="med"/>
                    </a:lnT>
                    <a:lnB w="12700" cap="flat" cmpd="sng" algn="ctr">
                      <a:solidFill>
                        <a:srgbClr val="A6D2FF"/>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2"/>
                  </a:ext>
                </a:extLst>
              </a:tr>
              <a:tr h="370840">
                <a:tc>
                  <a:txBody>
                    <a:bodyPr/>
                    <a:lstStyle/>
                    <a:p>
                      <a:pPr algn="ctr"/>
                      <a:r>
                        <a:rPr lang="zh-CN" altLang="en-US" sz="1800" dirty="0">
                          <a:latin typeface="+mn-lt"/>
                          <a:ea typeface="+mn-ea"/>
                        </a:rPr>
                        <a:t>头部</a:t>
                      </a:r>
                    </a:p>
                  </a:txBody>
                  <a:tcPr anchor="ctr">
                    <a:lnL w="12700" cap="flat" cmpd="sng" algn="ctr">
                      <a:solidFill>
                        <a:srgbClr val="A6D2FF"/>
                      </a:solidFill>
                      <a:prstDash val="solid"/>
                      <a:round/>
                      <a:headEnd type="none" w="med" len="med"/>
                      <a:tailEnd type="none" w="med" len="med"/>
                    </a:lnL>
                    <a:lnR w="12700" cap="flat" cmpd="sng" algn="ctr">
                      <a:solidFill>
                        <a:srgbClr val="A6D2FF"/>
                      </a:solidFill>
                      <a:prstDash val="solid"/>
                      <a:round/>
                      <a:headEnd type="none" w="med" len="med"/>
                      <a:tailEnd type="none" w="med" len="med"/>
                    </a:lnR>
                    <a:lnT w="12700" cap="flat" cmpd="sng" algn="ctr">
                      <a:solidFill>
                        <a:srgbClr val="A6D2FF"/>
                      </a:solidFill>
                      <a:prstDash val="solid"/>
                      <a:round/>
                      <a:headEnd type="none" w="med" len="med"/>
                      <a:tailEnd type="none" w="med" len="med"/>
                    </a:lnT>
                    <a:lnB w="12700" cap="flat" cmpd="sng" algn="ctr">
                      <a:solidFill>
                        <a:srgbClr val="A6D2FF"/>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zh-CN" altLang="en-US" sz="1800" dirty="0">
                          <a:latin typeface="+mn-lt"/>
                          <a:ea typeface="+mn-ea"/>
                        </a:rPr>
                        <a:t>在数据载荷的前面添加的信息段</a:t>
                      </a:r>
                    </a:p>
                  </a:txBody>
                  <a:tcPr anchor="ctr">
                    <a:lnL w="12700" cap="flat" cmpd="sng" algn="ctr">
                      <a:solidFill>
                        <a:srgbClr val="A6D2FF"/>
                      </a:solidFill>
                      <a:prstDash val="solid"/>
                      <a:round/>
                      <a:headEnd type="none" w="med" len="med"/>
                      <a:tailEnd type="none" w="med" len="med"/>
                    </a:lnL>
                    <a:lnR w="12700" cap="flat" cmpd="sng" algn="ctr">
                      <a:solidFill>
                        <a:srgbClr val="A6D2FF"/>
                      </a:solidFill>
                      <a:prstDash val="solid"/>
                      <a:round/>
                      <a:headEnd type="none" w="med" len="med"/>
                      <a:tailEnd type="none" w="med" len="med"/>
                    </a:lnR>
                    <a:lnT w="12700" cap="flat" cmpd="sng" algn="ctr">
                      <a:solidFill>
                        <a:srgbClr val="A6D2FF"/>
                      </a:solidFill>
                      <a:prstDash val="solid"/>
                      <a:round/>
                      <a:headEnd type="none" w="med" len="med"/>
                      <a:tailEnd type="none" w="med" len="med"/>
                    </a:lnT>
                    <a:lnB w="12700" cap="flat" cmpd="sng" algn="ctr">
                      <a:solidFill>
                        <a:srgbClr val="A6D2FF"/>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3"/>
                  </a:ext>
                </a:extLst>
              </a:tr>
              <a:tr h="370840">
                <a:tc>
                  <a:txBody>
                    <a:bodyPr/>
                    <a:lstStyle/>
                    <a:p>
                      <a:pPr algn="ctr"/>
                      <a:r>
                        <a:rPr lang="zh-CN" altLang="en-US" sz="1800" dirty="0">
                          <a:latin typeface="+mn-lt"/>
                          <a:ea typeface="+mn-ea"/>
                        </a:rPr>
                        <a:t>尾部</a:t>
                      </a:r>
                    </a:p>
                  </a:txBody>
                  <a:tcPr anchor="ctr">
                    <a:lnL w="12700" cap="flat" cmpd="sng" algn="ctr">
                      <a:solidFill>
                        <a:srgbClr val="A6D2FF"/>
                      </a:solidFill>
                      <a:prstDash val="solid"/>
                      <a:round/>
                      <a:headEnd type="none" w="med" len="med"/>
                      <a:tailEnd type="none" w="med" len="med"/>
                    </a:lnL>
                    <a:lnR w="12700" cap="flat" cmpd="sng" algn="ctr">
                      <a:solidFill>
                        <a:srgbClr val="A6D2FF"/>
                      </a:solidFill>
                      <a:prstDash val="solid"/>
                      <a:round/>
                      <a:headEnd type="none" w="med" len="med"/>
                      <a:tailEnd type="none" w="med" len="med"/>
                    </a:lnR>
                    <a:lnT w="12700" cap="flat" cmpd="sng" algn="ctr">
                      <a:solidFill>
                        <a:srgbClr val="A6D2FF"/>
                      </a:solidFill>
                      <a:prstDash val="solid"/>
                      <a:round/>
                      <a:headEnd type="none" w="med" len="med"/>
                      <a:tailEnd type="none" w="med" len="med"/>
                    </a:lnT>
                    <a:lnB w="12700" cap="flat" cmpd="sng" algn="ctr">
                      <a:solidFill>
                        <a:srgbClr val="A6D2FF"/>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800" dirty="0">
                          <a:latin typeface="+mn-lt"/>
                          <a:ea typeface="+mn-ea"/>
                        </a:rPr>
                        <a:t>在数据载荷的后面添加的信息段</a:t>
                      </a:r>
                      <a:endParaRPr lang="en-US" altLang="zh-CN" sz="1800" dirty="0">
                        <a:latin typeface="+mn-lt"/>
                        <a:ea typeface="+mn-ea"/>
                      </a:endParaRPr>
                    </a:p>
                  </a:txBody>
                  <a:tcPr anchor="ctr">
                    <a:lnL w="12700" cap="flat" cmpd="sng" algn="ctr">
                      <a:solidFill>
                        <a:srgbClr val="A6D2FF"/>
                      </a:solidFill>
                      <a:prstDash val="solid"/>
                      <a:round/>
                      <a:headEnd type="none" w="med" len="med"/>
                      <a:tailEnd type="none" w="med" len="med"/>
                    </a:lnL>
                    <a:lnR w="12700" cap="flat" cmpd="sng" algn="ctr">
                      <a:solidFill>
                        <a:srgbClr val="A6D2FF"/>
                      </a:solidFill>
                      <a:prstDash val="solid"/>
                      <a:round/>
                      <a:headEnd type="none" w="med" len="med"/>
                      <a:tailEnd type="none" w="med" len="med"/>
                    </a:lnR>
                    <a:lnT w="12700" cap="flat" cmpd="sng" algn="ctr">
                      <a:solidFill>
                        <a:srgbClr val="A6D2FF"/>
                      </a:solidFill>
                      <a:prstDash val="solid"/>
                      <a:round/>
                      <a:headEnd type="none" w="med" len="med"/>
                      <a:tailEnd type="none" w="med" len="med"/>
                    </a:lnT>
                    <a:lnB w="12700" cap="flat" cmpd="sng" algn="ctr">
                      <a:solidFill>
                        <a:srgbClr val="A6D2FF"/>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4"/>
                  </a:ext>
                </a:extLst>
              </a:tr>
              <a:tr h="370840">
                <a:tc>
                  <a:txBody>
                    <a:bodyPr/>
                    <a:lstStyle/>
                    <a:p>
                      <a:pPr algn="ctr"/>
                      <a:r>
                        <a:rPr lang="zh-CN" altLang="en-US" sz="1800" dirty="0">
                          <a:latin typeface="+mn-lt"/>
                          <a:ea typeface="+mn-ea"/>
                        </a:rPr>
                        <a:t>封装</a:t>
                      </a:r>
                    </a:p>
                  </a:txBody>
                  <a:tcPr anchor="ctr">
                    <a:lnL w="12700" cap="flat" cmpd="sng" algn="ctr">
                      <a:solidFill>
                        <a:srgbClr val="A6D2FF"/>
                      </a:solidFill>
                      <a:prstDash val="solid"/>
                      <a:round/>
                      <a:headEnd type="none" w="med" len="med"/>
                      <a:tailEnd type="none" w="med" len="med"/>
                    </a:lnL>
                    <a:lnR w="12700" cap="flat" cmpd="sng" algn="ctr">
                      <a:solidFill>
                        <a:srgbClr val="A6D2FF"/>
                      </a:solidFill>
                      <a:prstDash val="solid"/>
                      <a:round/>
                      <a:headEnd type="none" w="med" len="med"/>
                      <a:tailEnd type="none" w="med" len="med"/>
                    </a:lnR>
                    <a:lnT w="12700" cap="flat" cmpd="sng" algn="ctr">
                      <a:solidFill>
                        <a:srgbClr val="A6D2FF"/>
                      </a:solidFill>
                      <a:prstDash val="solid"/>
                      <a:round/>
                      <a:headEnd type="none" w="med" len="med"/>
                      <a:tailEnd type="none" w="med" len="med"/>
                    </a:lnT>
                    <a:lnB w="12700" cap="flat" cmpd="sng" algn="ctr">
                      <a:solidFill>
                        <a:srgbClr val="A6D2FF"/>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800" dirty="0">
                          <a:latin typeface="+mn-lt"/>
                          <a:ea typeface="+mn-ea"/>
                        </a:rPr>
                        <a:t>对数据载荷添加头部和尾部，形成新的报文的过程</a:t>
                      </a:r>
                      <a:endParaRPr lang="en-US" altLang="zh-CN" sz="1800" dirty="0">
                        <a:latin typeface="+mn-lt"/>
                        <a:ea typeface="+mn-ea"/>
                      </a:endParaRPr>
                    </a:p>
                  </a:txBody>
                  <a:tcPr anchor="ctr">
                    <a:lnL w="12700" cap="flat" cmpd="sng" algn="ctr">
                      <a:solidFill>
                        <a:srgbClr val="A6D2FF"/>
                      </a:solidFill>
                      <a:prstDash val="solid"/>
                      <a:round/>
                      <a:headEnd type="none" w="med" len="med"/>
                      <a:tailEnd type="none" w="med" len="med"/>
                    </a:lnL>
                    <a:lnR w="12700" cap="flat" cmpd="sng" algn="ctr">
                      <a:solidFill>
                        <a:srgbClr val="A6D2FF"/>
                      </a:solidFill>
                      <a:prstDash val="solid"/>
                      <a:round/>
                      <a:headEnd type="none" w="med" len="med"/>
                      <a:tailEnd type="none" w="med" len="med"/>
                    </a:lnR>
                    <a:lnT w="12700" cap="flat" cmpd="sng" algn="ctr">
                      <a:solidFill>
                        <a:srgbClr val="A6D2FF"/>
                      </a:solidFill>
                      <a:prstDash val="solid"/>
                      <a:round/>
                      <a:headEnd type="none" w="med" len="med"/>
                      <a:tailEnd type="none" w="med" len="med"/>
                    </a:lnT>
                    <a:lnB w="12700" cap="flat" cmpd="sng" algn="ctr">
                      <a:solidFill>
                        <a:srgbClr val="A6D2FF"/>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5"/>
                  </a:ext>
                </a:extLst>
              </a:tr>
              <a:tr h="370840">
                <a:tc>
                  <a:txBody>
                    <a:bodyPr/>
                    <a:lstStyle/>
                    <a:p>
                      <a:pPr algn="ctr"/>
                      <a:r>
                        <a:rPr lang="zh-CN" altLang="en-US" sz="1800" dirty="0">
                          <a:latin typeface="+mn-lt"/>
                          <a:ea typeface="+mn-ea"/>
                        </a:rPr>
                        <a:t>解封装</a:t>
                      </a:r>
                    </a:p>
                  </a:txBody>
                  <a:tcPr anchor="ctr">
                    <a:lnL w="12700" cap="flat" cmpd="sng" algn="ctr">
                      <a:solidFill>
                        <a:srgbClr val="A6D2FF"/>
                      </a:solidFill>
                      <a:prstDash val="solid"/>
                      <a:round/>
                      <a:headEnd type="none" w="med" len="med"/>
                      <a:tailEnd type="none" w="med" len="med"/>
                    </a:lnL>
                    <a:lnR w="12700" cap="flat" cmpd="sng" algn="ctr">
                      <a:solidFill>
                        <a:srgbClr val="A6D2FF"/>
                      </a:solidFill>
                      <a:prstDash val="solid"/>
                      <a:round/>
                      <a:headEnd type="none" w="med" len="med"/>
                      <a:tailEnd type="none" w="med" len="med"/>
                    </a:lnR>
                    <a:lnT w="12700" cap="flat" cmpd="sng" algn="ctr">
                      <a:solidFill>
                        <a:srgbClr val="A6D2FF"/>
                      </a:solidFill>
                      <a:prstDash val="solid"/>
                      <a:round/>
                      <a:headEnd type="none" w="med" len="med"/>
                      <a:tailEnd type="none" w="med" len="med"/>
                    </a:lnT>
                    <a:lnB w="12700" cap="flat" cmpd="sng" algn="ctr">
                      <a:solidFill>
                        <a:srgbClr val="A6D2FF"/>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800" dirty="0">
                          <a:latin typeface="+mn-lt"/>
                          <a:ea typeface="+mn-ea"/>
                        </a:rPr>
                        <a:t>去掉报文的头部和尾部，获取数据载荷的过程</a:t>
                      </a:r>
                      <a:endParaRPr lang="en-US" altLang="zh-CN" sz="1800" dirty="0">
                        <a:latin typeface="+mn-lt"/>
                        <a:ea typeface="+mn-ea"/>
                      </a:endParaRPr>
                    </a:p>
                  </a:txBody>
                  <a:tcPr anchor="ctr">
                    <a:lnL w="12700" cap="flat" cmpd="sng" algn="ctr">
                      <a:solidFill>
                        <a:srgbClr val="A6D2FF"/>
                      </a:solidFill>
                      <a:prstDash val="solid"/>
                      <a:round/>
                      <a:headEnd type="none" w="med" len="med"/>
                      <a:tailEnd type="none" w="med" len="med"/>
                    </a:lnL>
                    <a:lnR w="12700" cap="flat" cmpd="sng" algn="ctr">
                      <a:solidFill>
                        <a:srgbClr val="A6D2FF"/>
                      </a:solidFill>
                      <a:prstDash val="solid"/>
                      <a:round/>
                      <a:headEnd type="none" w="med" len="med"/>
                      <a:tailEnd type="none" w="med" len="med"/>
                    </a:lnR>
                    <a:lnT w="12700" cap="flat" cmpd="sng" algn="ctr">
                      <a:solidFill>
                        <a:srgbClr val="A6D2FF"/>
                      </a:solidFill>
                      <a:prstDash val="solid"/>
                      <a:round/>
                      <a:headEnd type="none" w="med" len="med"/>
                      <a:tailEnd type="none" w="med" len="med"/>
                    </a:lnT>
                    <a:lnB w="12700" cap="flat" cmpd="sng" algn="ctr">
                      <a:solidFill>
                        <a:srgbClr val="A6D2FF"/>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6"/>
                  </a:ext>
                </a:extLst>
              </a:tr>
              <a:tr h="370840">
                <a:tc>
                  <a:txBody>
                    <a:bodyPr/>
                    <a:lstStyle/>
                    <a:p>
                      <a:pPr algn="ctr"/>
                      <a:r>
                        <a:rPr lang="zh-CN" altLang="en-US" sz="1800" dirty="0">
                          <a:latin typeface="+mn-lt"/>
                          <a:ea typeface="+mn-ea"/>
                        </a:rPr>
                        <a:t>网关</a:t>
                      </a:r>
                    </a:p>
                  </a:txBody>
                  <a:tcPr anchor="ctr">
                    <a:lnL w="12700" cap="flat" cmpd="sng" algn="ctr">
                      <a:solidFill>
                        <a:srgbClr val="A6D2FF"/>
                      </a:solidFill>
                      <a:prstDash val="solid"/>
                      <a:round/>
                      <a:headEnd type="none" w="med" len="med"/>
                      <a:tailEnd type="none" w="med" len="med"/>
                    </a:lnL>
                    <a:lnR w="12700" cap="flat" cmpd="sng" algn="ctr">
                      <a:solidFill>
                        <a:srgbClr val="A6D2FF"/>
                      </a:solidFill>
                      <a:prstDash val="solid"/>
                      <a:round/>
                      <a:headEnd type="none" w="med" len="med"/>
                      <a:tailEnd type="none" w="med" len="med"/>
                    </a:lnR>
                    <a:lnT w="12700" cap="flat" cmpd="sng" algn="ctr">
                      <a:solidFill>
                        <a:srgbClr val="A6D2FF"/>
                      </a:solidFill>
                      <a:prstDash val="solid"/>
                      <a:round/>
                      <a:headEnd type="none" w="med" len="med"/>
                      <a:tailEnd type="none" w="med" len="med"/>
                    </a:lnT>
                    <a:lnB w="12700" cap="flat" cmpd="sng" algn="ctr">
                      <a:solidFill>
                        <a:srgbClr val="A6D2FF"/>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zh-CN" altLang="en-US" sz="1800" dirty="0">
                          <a:latin typeface="+mn-lt"/>
                          <a:ea typeface="+mn-ea"/>
                        </a:rPr>
                        <a:t>提供协议转换、路由选择、数据交换等功能的网络设备</a:t>
                      </a:r>
                    </a:p>
                  </a:txBody>
                  <a:tcPr anchor="ctr">
                    <a:lnL w="12700" cap="flat" cmpd="sng" algn="ctr">
                      <a:solidFill>
                        <a:srgbClr val="A6D2FF"/>
                      </a:solidFill>
                      <a:prstDash val="solid"/>
                      <a:round/>
                      <a:headEnd type="none" w="med" len="med"/>
                      <a:tailEnd type="none" w="med" len="med"/>
                    </a:lnL>
                    <a:lnR w="12700" cap="flat" cmpd="sng" algn="ctr">
                      <a:solidFill>
                        <a:srgbClr val="A6D2FF"/>
                      </a:solidFill>
                      <a:prstDash val="solid"/>
                      <a:round/>
                      <a:headEnd type="none" w="med" len="med"/>
                      <a:tailEnd type="none" w="med" len="med"/>
                    </a:lnR>
                    <a:lnT w="12700" cap="flat" cmpd="sng" algn="ctr">
                      <a:solidFill>
                        <a:srgbClr val="A6D2FF"/>
                      </a:solidFill>
                      <a:prstDash val="solid"/>
                      <a:round/>
                      <a:headEnd type="none" w="med" len="med"/>
                      <a:tailEnd type="none" w="med" len="med"/>
                    </a:lnT>
                    <a:lnB w="12700" cap="flat" cmpd="sng" algn="ctr">
                      <a:solidFill>
                        <a:srgbClr val="A6D2FF"/>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7"/>
                  </a:ext>
                </a:extLst>
              </a:tr>
              <a:tr h="370840">
                <a:tc>
                  <a:txBody>
                    <a:bodyPr/>
                    <a:lstStyle/>
                    <a:p>
                      <a:pPr algn="ctr"/>
                      <a:r>
                        <a:rPr lang="zh-CN" altLang="en-US" sz="1800" dirty="0">
                          <a:latin typeface="+mn-lt"/>
                          <a:ea typeface="+mn-ea"/>
                        </a:rPr>
                        <a:t>路由器</a:t>
                      </a:r>
                    </a:p>
                  </a:txBody>
                  <a:tcPr anchor="ctr">
                    <a:lnL w="12700" cap="flat" cmpd="sng" algn="ctr">
                      <a:solidFill>
                        <a:srgbClr val="A6D2FF"/>
                      </a:solidFill>
                      <a:prstDash val="solid"/>
                      <a:round/>
                      <a:headEnd type="none" w="med" len="med"/>
                      <a:tailEnd type="none" w="med" len="med"/>
                    </a:lnL>
                    <a:lnR w="12700" cap="flat" cmpd="sng" algn="ctr">
                      <a:solidFill>
                        <a:srgbClr val="A6D2FF"/>
                      </a:solidFill>
                      <a:prstDash val="solid"/>
                      <a:round/>
                      <a:headEnd type="none" w="med" len="med"/>
                      <a:tailEnd type="none" w="med" len="med"/>
                    </a:lnR>
                    <a:lnT w="12700" cap="flat" cmpd="sng" algn="ctr">
                      <a:solidFill>
                        <a:srgbClr val="A6D2FF"/>
                      </a:solidFill>
                      <a:prstDash val="solid"/>
                      <a:round/>
                      <a:headEnd type="none" w="med" len="med"/>
                      <a:tailEnd type="none" w="med" len="med"/>
                    </a:lnT>
                    <a:lnB w="12700" cap="flat" cmpd="sng" algn="ctr">
                      <a:solidFill>
                        <a:srgbClr val="A6D2FF"/>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zh-CN" altLang="en-US" sz="1800" dirty="0">
                          <a:latin typeface="+mn-lt"/>
                          <a:ea typeface="+mn-ea"/>
                        </a:rPr>
                        <a:t>为报文选择传递路径的网络设备</a:t>
                      </a:r>
                    </a:p>
                  </a:txBody>
                  <a:tcPr anchor="ctr">
                    <a:lnL w="12700" cap="flat" cmpd="sng" algn="ctr">
                      <a:solidFill>
                        <a:srgbClr val="A6D2FF"/>
                      </a:solidFill>
                      <a:prstDash val="solid"/>
                      <a:round/>
                      <a:headEnd type="none" w="med" len="med"/>
                      <a:tailEnd type="none" w="med" len="med"/>
                    </a:lnL>
                    <a:lnR w="12700" cap="flat" cmpd="sng" algn="ctr">
                      <a:solidFill>
                        <a:srgbClr val="A6D2FF"/>
                      </a:solidFill>
                      <a:prstDash val="solid"/>
                      <a:round/>
                      <a:headEnd type="none" w="med" len="med"/>
                      <a:tailEnd type="none" w="med" len="med"/>
                    </a:lnR>
                    <a:lnT w="12700" cap="flat" cmpd="sng" algn="ctr">
                      <a:solidFill>
                        <a:srgbClr val="A6D2FF"/>
                      </a:solidFill>
                      <a:prstDash val="solid"/>
                      <a:round/>
                      <a:headEnd type="none" w="med" len="med"/>
                      <a:tailEnd type="none" w="med" len="med"/>
                    </a:lnT>
                    <a:lnB w="12700" cap="flat" cmpd="sng" algn="ctr">
                      <a:solidFill>
                        <a:srgbClr val="A6D2FF"/>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8"/>
                  </a:ext>
                </a:extLst>
              </a:tr>
              <a:tr h="370840">
                <a:tc>
                  <a:txBody>
                    <a:bodyPr/>
                    <a:lstStyle/>
                    <a:p>
                      <a:pPr algn="ctr"/>
                      <a:r>
                        <a:rPr lang="zh-CN" altLang="en-US" sz="1800" dirty="0" smtClean="0">
                          <a:latin typeface="+mn-lt"/>
                          <a:ea typeface="+mn-ea"/>
                        </a:rPr>
                        <a:t>终端设备</a:t>
                      </a:r>
                      <a:endParaRPr lang="zh-CN" altLang="en-US" sz="1800" dirty="0">
                        <a:latin typeface="+mn-lt"/>
                        <a:ea typeface="+mn-ea"/>
                      </a:endParaRPr>
                    </a:p>
                  </a:txBody>
                  <a:tcPr anchor="ctr">
                    <a:lnL w="12700" cap="flat" cmpd="sng" algn="ctr">
                      <a:solidFill>
                        <a:srgbClr val="A6D2FF"/>
                      </a:solidFill>
                      <a:prstDash val="solid"/>
                      <a:round/>
                      <a:headEnd type="none" w="med" len="med"/>
                      <a:tailEnd type="none" w="med" len="med"/>
                    </a:lnL>
                    <a:lnR w="12700" cap="flat" cmpd="sng" algn="ctr">
                      <a:solidFill>
                        <a:srgbClr val="A6D2FF"/>
                      </a:solidFill>
                      <a:prstDash val="solid"/>
                      <a:round/>
                      <a:headEnd type="none" w="med" len="med"/>
                      <a:tailEnd type="none" w="med" len="med"/>
                    </a:lnR>
                    <a:lnT w="12700" cap="flat" cmpd="sng" algn="ctr">
                      <a:solidFill>
                        <a:srgbClr val="A6D2FF"/>
                      </a:solidFill>
                      <a:prstDash val="solid"/>
                      <a:round/>
                      <a:headEnd type="none" w="med" len="med"/>
                      <a:tailEnd type="none" w="med" len="med"/>
                    </a:lnT>
                    <a:lnB w="12700" cap="flat" cmpd="sng" algn="ctr">
                      <a:solidFill>
                        <a:srgbClr val="A6D2FF"/>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zh-CN" altLang="en-US" sz="1800" dirty="0" smtClean="0">
                          <a:latin typeface="+mn-lt"/>
                          <a:ea typeface="+mn-ea"/>
                        </a:rPr>
                        <a:t>数据通信系统的端设备，作为数据的发送者或接收者</a:t>
                      </a:r>
                      <a:endParaRPr lang="zh-CN" altLang="en-US" sz="1800" dirty="0">
                        <a:latin typeface="+mn-lt"/>
                        <a:ea typeface="+mn-ea"/>
                      </a:endParaRPr>
                    </a:p>
                  </a:txBody>
                  <a:tcPr anchor="ctr">
                    <a:lnL w="12700" cap="flat" cmpd="sng" algn="ctr">
                      <a:solidFill>
                        <a:srgbClr val="A6D2FF"/>
                      </a:solidFill>
                      <a:prstDash val="solid"/>
                      <a:round/>
                      <a:headEnd type="none" w="med" len="med"/>
                      <a:tailEnd type="none" w="med" len="med"/>
                    </a:lnL>
                    <a:lnR w="12700" cap="flat" cmpd="sng" algn="ctr">
                      <a:solidFill>
                        <a:srgbClr val="A6D2FF"/>
                      </a:solidFill>
                      <a:prstDash val="solid"/>
                      <a:round/>
                      <a:headEnd type="none" w="med" len="med"/>
                      <a:tailEnd type="none" w="med" len="med"/>
                    </a:lnR>
                    <a:lnT w="12700" cap="flat" cmpd="sng" algn="ctr">
                      <a:solidFill>
                        <a:srgbClr val="A6D2FF"/>
                      </a:solidFill>
                      <a:prstDash val="solid"/>
                      <a:round/>
                      <a:headEnd type="none" w="med" len="med"/>
                      <a:tailEnd type="none" w="med" len="med"/>
                    </a:lnT>
                    <a:lnB w="12700" cap="flat" cmpd="sng" algn="ctr">
                      <a:solidFill>
                        <a:srgbClr val="A6D2FF"/>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7" name="五边形 6"/>
          <p:cNvSpPr/>
          <p:nvPr/>
        </p:nvSpPr>
        <p:spPr bwMode="auto">
          <a:xfrm>
            <a:off x="9964034" y="126000"/>
            <a:ext cx="900100" cy="213120"/>
          </a:xfrm>
          <a:prstGeom prst="homePlate">
            <a:avLst/>
          </a:prstGeom>
          <a:solidFill>
            <a:srgbClr val="00B0F0"/>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fontAlgn="b"/>
            <a:r>
              <a:rPr lang="zh-CN" altLang="en-US" sz="1200" b="1" kern="0" dirty="0">
                <a:solidFill>
                  <a:srgbClr val="FFFFFF"/>
                </a:solidFill>
                <a:latin typeface="Huawei Sans" panose="020C0503030203020204" pitchFamily="34" charset="0"/>
                <a:ea typeface="方正兰亭黑简体" panose="02000000000000000000" pitchFamily="2" charset="-122"/>
                <a:cs typeface="Huawei Sans" panose="020C0503030203020204" pitchFamily="34" charset="0"/>
              </a:rPr>
              <a:t>网络通信</a:t>
            </a:r>
          </a:p>
        </p:txBody>
      </p:sp>
      <p:sp>
        <p:nvSpPr>
          <p:cNvPr id="8" name="燕尾形 7"/>
          <p:cNvSpPr/>
          <p:nvPr/>
        </p:nvSpPr>
        <p:spPr bwMode="auto">
          <a:xfrm>
            <a:off x="10800000" y="126000"/>
            <a:ext cx="1260000" cy="213120"/>
          </a:xfrm>
          <a:prstGeom prst="chevron">
            <a:avLst/>
          </a:prstGeom>
          <a:solidFill>
            <a:schemeClr val="bg1">
              <a:lumMod val="85000"/>
            </a:schemeClr>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fontAlgn="b"/>
            <a:r>
              <a:rPr lang="zh-CN" altLang="en-US" sz="1200" kern="0" dirty="0">
                <a:latin typeface="Huawei Sans" panose="020C0503030203020204" pitchFamily="34" charset="0"/>
                <a:ea typeface="方正兰亭黑简体" panose="02000000000000000000" pitchFamily="2" charset="-122"/>
                <a:cs typeface="Huawei Sans" panose="020C0503030203020204" pitchFamily="34" charset="0"/>
              </a:rPr>
              <a:t>数据通信网络</a:t>
            </a:r>
          </a:p>
        </p:txBody>
      </p:sp>
    </p:spTree>
    <p:extLst>
      <p:ext uri="{BB962C8B-B14F-4D97-AF65-F5344CB8AC3E}">
        <p14:creationId xmlns:p14="http://schemas.microsoft.com/office/powerpoint/2010/main" val="3495371591"/>
      </p:ext>
    </p:extLst>
  </p:cSld>
  <p:clrMapOvr>
    <a:masterClrMapping/>
  </p:clrMapOvr>
  <p:timing>
    <p:tnLst>
      <p:par>
        <p:cTn id="1" dur="indefinite" restart="never" nodeType="tmRoot"/>
      </p:par>
    </p:tnLst>
  </p:timing>
</p:sld>
</file>

<file path=ppt/theme/theme1.xml><?xml version="1.0" encoding="utf-8"?>
<a:theme xmlns:a="http://schemas.openxmlformats.org/drawingml/2006/main" name="自定义设计方案">
  <a:themeElements>
    <a:clrScheme name="自定义 1">
      <a:dk1>
        <a:sysClr val="windowText" lastClr="000000"/>
      </a:dk1>
      <a:lt1>
        <a:sysClr val="window" lastClr="FFFFFF"/>
      </a:lt1>
      <a:dk2>
        <a:srgbClr val="F3FBFE"/>
      </a:dk2>
      <a:lt2>
        <a:srgbClr val="BAE6F6"/>
      </a:lt2>
      <a:accent1>
        <a:srgbClr val="1AABE2"/>
      </a:accent1>
      <a:accent2>
        <a:srgbClr val="EC7061"/>
      </a:accent2>
      <a:accent3>
        <a:srgbClr val="8BC9A0"/>
      </a:accent3>
      <a:accent4>
        <a:srgbClr val="BAE6F6"/>
      </a:accent4>
      <a:accent5>
        <a:srgbClr val="F3FBFE"/>
      </a:accent5>
      <a:accent6>
        <a:srgbClr val="FFD17D"/>
      </a:accent6>
      <a:hlink>
        <a:srgbClr val="FFF2CC"/>
      </a:hlink>
      <a:folHlink>
        <a:srgbClr val="7F7F7F"/>
      </a:folHlink>
    </a:clrScheme>
    <a:fontScheme name="方正+Huawei">
      <a:majorFont>
        <a:latin typeface="Huawei Sans"/>
        <a:ea typeface="方正兰亭黑简体"/>
        <a:cs typeface=""/>
      </a:majorFont>
      <a:minorFont>
        <a:latin typeface="Huawei Sans"/>
        <a:ea typeface="方正兰亭黑简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方正+Huawei">
      <a:majorFont>
        <a:latin typeface="Huawei Sans"/>
        <a:ea typeface="方正兰亭黑简体"/>
        <a:cs typeface=""/>
      </a:majorFont>
      <a:minorFont>
        <a:latin typeface="Huawei Sans"/>
        <a:ea typeface="方正兰亭黑简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2C5B4B712841F4C8A7AAEE2CD191271" ma:contentTypeVersion="1" ma:contentTypeDescription="Create a new document." ma:contentTypeScope="" ma:versionID="fd4f534fc22f1d982cc2e0e62ad2af45">
  <xsd:schema xmlns:xsd="http://www.w3.org/2001/XMLSchema" xmlns:xs="http://www.w3.org/2001/XMLSchema" xmlns:p="http://schemas.microsoft.com/office/2006/metadata/properties" xmlns:ns2="475f1e55-3009-46d8-9566-5d569a2b3a98" targetNamespace="http://schemas.microsoft.com/office/2006/metadata/properties" ma:root="true" ma:fieldsID="1d095aabec1d15598815726bd4b054a7" ns2:_="">
    <xsd:import namespace="475f1e55-3009-46d8-9566-5d569a2b3a98"/>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75f1e55-3009-46d8-9566-5d569a2b3a98"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B28938D-65B9-473B-A102-F359F2B98052}"/>
</file>

<file path=customXml/itemProps2.xml><?xml version="1.0" encoding="utf-8"?>
<ds:datastoreItem xmlns:ds="http://schemas.openxmlformats.org/officeDocument/2006/customXml" ds:itemID="{1FC7609D-8361-4A4C-BE82-BFAD3E69F474}"/>
</file>

<file path=customXml/itemProps3.xml><?xml version="1.0" encoding="utf-8"?>
<ds:datastoreItem xmlns:ds="http://schemas.openxmlformats.org/officeDocument/2006/customXml" ds:itemID="{9584172C-EE72-493E-8DFF-4E68221EAC2B}"/>
</file>

<file path=docProps/app.xml><?xml version="1.0" encoding="utf-8"?>
<Properties xmlns="http://schemas.openxmlformats.org/officeDocument/2006/extended-properties" xmlns:vt="http://schemas.openxmlformats.org/officeDocument/2006/docPropsVTypes">
  <Template/>
  <TotalTime>2002</TotalTime>
  <Words>4102</Words>
  <Application>Microsoft Office PowerPoint</Application>
  <PresentationFormat>宽屏</PresentationFormat>
  <Paragraphs>482</Paragraphs>
  <Slides>31</Slides>
  <Notes>31</Notes>
  <HiddenSlides>3</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31</vt:i4>
      </vt:variant>
    </vt:vector>
  </HeadingPairs>
  <TitlesOfParts>
    <vt:vector size="42" baseType="lpstr">
      <vt:lpstr>方正兰亭黑简体</vt:lpstr>
      <vt:lpstr>宋体</vt:lpstr>
      <vt:lpstr>微软雅黑</vt:lpstr>
      <vt:lpstr>Arial</vt:lpstr>
      <vt:lpstr>Calibri</vt:lpstr>
      <vt:lpstr>Courier New</vt:lpstr>
      <vt:lpstr>FrutigerNext LT Regular</vt:lpstr>
      <vt:lpstr>Helvetica</vt:lpstr>
      <vt:lpstr>Huawei Sans</vt:lpstr>
      <vt:lpstr>Wingdings</vt:lpstr>
      <vt:lpstr>自定义设计方案</vt:lpstr>
      <vt:lpstr>PowerPoint 演示文稿</vt:lpstr>
      <vt:lpstr>数据通信网络基础</vt:lpstr>
      <vt:lpstr>PowerPoint 演示文稿</vt:lpstr>
      <vt:lpstr>PowerPoint 演示文稿</vt:lpstr>
      <vt:lpstr>华为设备图标简介</vt:lpstr>
      <vt:lpstr>PowerPoint 演示文稿</vt:lpstr>
      <vt:lpstr>网络通信基本概念</vt:lpstr>
      <vt:lpstr>信息传递过程</vt:lpstr>
      <vt:lpstr>常见术语</vt:lpstr>
      <vt:lpstr>数据通信网络基本概念</vt:lpstr>
      <vt:lpstr>网络设备 - 交换机</vt:lpstr>
      <vt:lpstr>网络设备 - 路由器</vt:lpstr>
      <vt:lpstr>网络设备 - 防火墙</vt:lpstr>
      <vt:lpstr>网络设备 - 无线设备</vt:lpstr>
      <vt:lpstr>PowerPoint 演示文稿</vt:lpstr>
      <vt:lpstr>局域网、城域网、广域网</vt:lpstr>
      <vt:lpstr>PowerPoint 演示文稿</vt:lpstr>
      <vt:lpstr>教育行业中的局域网、城域网及广域网</vt:lpstr>
      <vt:lpstr>网络拓扑</vt:lpstr>
      <vt:lpstr>网络拓扑形态</vt:lpstr>
      <vt:lpstr>PowerPoint 演示文稿</vt:lpstr>
      <vt:lpstr>PowerPoint 演示文稿</vt:lpstr>
      <vt:lpstr>网络工程</vt:lpstr>
      <vt:lpstr>网络工程师</vt:lpstr>
      <vt:lpstr>网络工程师的技术成长之路</vt:lpstr>
      <vt:lpstr>华为认证，为企业人才培养注入活力</vt:lpstr>
      <vt:lpstr>华为认证体系</vt:lpstr>
      <vt:lpstr>华为数通认证进阶路径</vt:lpstr>
      <vt:lpstr>PowerPoint 演示文稿</vt:lpstr>
      <vt:lpstr>PowerPoint 演示文稿</vt:lpstr>
      <vt:lpstr>PowerPoint 演示文稿</vt:lpstr>
    </vt:vector>
  </TitlesOfParts>
  <Company>Huawei Technologies Co.,Ltd.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fanyan (A)</dc:creator>
  <cp:lastModifiedBy>luyueyuezjhw</cp:lastModifiedBy>
  <cp:revision>232</cp:revision>
  <dcterms:created xsi:type="dcterms:W3CDTF">2018-11-29T10:16:29Z</dcterms:created>
  <dcterms:modified xsi:type="dcterms:W3CDTF">2020-09-22T06:02:57Z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2015_ms_pID_725343">
    <vt:lpwstr>(3)dUVXzik2SOYzbNuEkDBoHKI/RV/2t6byaSPt+HY9Oa9UaYELUsWFoehHTGdeFJvz2Dwn7FEA
bGzYhudnVPg5LRsMXeT/a1hWWTh1/p6JQnpoEtDz1G4lpbpvnq1MbS4OzoC4uuahENH7zMTK
Rk0IZpEVNzi5M4nRWVrP0xOKUYvoQxh/s2W/FVOBF/MGd3uRyfmmO4aI0aFwtJ9w95eqeayX
CQ6CZmF5bntc6vTHLA</vt:lpwstr>
  </property>
  <property fmtid="{D5CDD505-2E9C-101B-9397-08002B2CF9AE}" pid="3" name="_2015_ms_pID_7253431">
    <vt:lpwstr>04KGI6Ur+MBkT3qSKhMFWs4wX7BD84A1iaqcSX6II9SnFX/ShDNmUu
cA08ZYKSosQOWmgmZF5xa++Gb2M2KS4gJVBwM2S1XiJ76P/LvGKjkC0pBkUElhcIXRaUee2E
F+5iCYrjpiVC+bDqW1XaLjJ/2q8u//GBMIqAUmHq/MQaEqnb1U7uX75Nt9cMT1cBcEFph+a/
W9Lq0nnvoxP1vfBOBR/1JmD/wyVaFrV3rjpE</vt:lpwstr>
  </property>
  <property fmtid="{D5CDD505-2E9C-101B-9397-08002B2CF9AE}" pid="4" name="_2015_ms_pID_7253432">
    <vt:lpwstr>rWDrxu9mvN7HcPrJxz7HTFY=</vt:lpwstr>
  </property>
  <property fmtid="{D5CDD505-2E9C-101B-9397-08002B2CF9AE}" pid="5" name="_readonly">
    <vt:lpwstr/>
  </property>
  <property fmtid="{D5CDD505-2E9C-101B-9397-08002B2CF9AE}" pid="6" name="_change">
    <vt:lpwstr/>
  </property>
  <property fmtid="{D5CDD505-2E9C-101B-9397-08002B2CF9AE}" pid="7" name="_full-control">
    <vt:lpwstr/>
  </property>
  <property fmtid="{D5CDD505-2E9C-101B-9397-08002B2CF9AE}" pid="8" name="sflag">
    <vt:lpwstr>1600754078</vt:lpwstr>
  </property>
  <property fmtid="{D5CDD505-2E9C-101B-9397-08002B2CF9AE}" pid="9" name="ContentTypeId">
    <vt:lpwstr>0x01010002C5B4B712841F4C8A7AAEE2CD191271</vt:lpwstr>
  </property>
</Properties>
</file>